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notesSlides/notesSlide4.xml" ContentType="application/vnd.openxmlformats-officedocument.presentationml.notesSlide+xml"/>
  <Override PartName="/ppt/tags/tag2.xml" ContentType="application/vnd.openxmlformats-officedocument.presentationml.tags+xml"/>
  <Override PartName="/ppt/notesSlides/notesSlide5.xml" ContentType="application/vnd.openxmlformats-officedocument.presentationml.notesSlide+xml"/>
  <Override PartName="/ppt/comments/modernComment_19B_ED738FC0.xml" ContentType="application/vnd.ms-powerpoint.comment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38" r:id="rId4"/>
    <p:sldMasterId id="2147483793" r:id="rId5"/>
  </p:sldMasterIdLst>
  <p:notesMasterIdLst>
    <p:notesMasterId r:id="rId43"/>
  </p:notesMasterIdLst>
  <p:handoutMasterIdLst>
    <p:handoutMasterId r:id="rId44"/>
  </p:handoutMasterIdLst>
  <p:sldIdLst>
    <p:sldId id="311" r:id="rId6"/>
    <p:sldId id="389" r:id="rId7"/>
    <p:sldId id="419" r:id="rId8"/>
    <p:sldId id="393" r:id="rId9"/>
    <p:sldId id="349" r:id="rId10"/>
    <p:sldId id="390" r:id="rId11"/>
    <p:sldId id="392" r:id="rId12"/>
    <p:sldId id="391" r:id="rId13"/>
    <p:sldId id="375" r:id="rId14"/>
    <p:sldId id="394" r:id="rId15"/>
    <p:sldId id="395" r:id="rId16"/>
    <p:sldId id="420" r:id="rId17"/>
    <p:sldId id="396" r:id="rId18"/>
    <p:sldId id="398" r:id="rId19"/>
    <p:sldId id="399" r:id="rId20"/>
    <p:sldId id="360" r:id="rId21"/>
    <p:sldId id="400" r:id="rId22"/>
    <p:sldId id="403" r:id="rId23"/>
    <p:sldId id="405" r:id="rId24"/>
    <p:sldId id="404" r:id="rId25"/>
    <p:sldId id="406" r:id="rId26"/>
    <p:sldId id="407" r:id="rId27"/>
    <p:sldId id="412" r:id="rId28"/>
    <p:sldId id="417" r:id="rId29"/>
    <p:sldId id="397" r:id="rId30"/>
    <p:sldId id="421" r:id="rId31"/>
    <p:sldId id="413" r:id="rId32"/>
    <p:sldId id="414" r:id="rId33"/>
    <p:sldId id="409" r:id="rId34"/>
    <p:sldId id="411" r:id="rId35"/>
    <p:sldId id="422" r:id="rId36"/>
    <p:sldId id="416" r:id="rId37"/>
    <p:sldId id="418" r:id="rId38"/>
    <p:sldId id="386" r:id="rId39"/>
    <p:sldId id="388" r:id="rId40"/>
    <p:sldId id="387" r:id="rId41"/>
    <p:sldId id="402" r:id="rId42"/>
  </p:sldIdLst>
  <p:sldSz cx="12192000" cy="6858000"/>
  <p:notesSz cx="6797675" cy="9856788"/>
  <p:defaultTextStyle>
    <a:defPPr>
      <a:defRPr lang="de-DE"/>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521415D9-36F7-43E2-AB2F-B90AF26B5E84}">
      <p14:sectionLst xmlns:p14="http://schemas.microsoft.com/office/powerpoint/2010/main">
        <p14:section name="Introduction" id="{D5B37938-F20B-44DE-ADEC-5F028BD2F145}">
          <p14:sldIdLst>
            <p14:sldId id="311"/>
          </p14:sldIdLst>
        </p14:section>
        <p14:section name="Content" id="{832E2124-9FFE-41B9-8548-27C9A01805E9}">
          <p14:sldIdLst>
            <p14:sldId id="389"/>
          </p14:sldIdLst>
        </p14:section>
        <p14:section name="General information" id="{E0E55965-7A8A-4774-A4A7-3B7093686801}">
          <p14:sldIdLst>
            <p14:sldId id="419"/>
            <p14:sldId id="393"/>
            <p14:sldId id="349"/>
            <p14:sldId id="390"/>
            <p14:sldId id="392"/>
            <p14:sldId id="391"/>
            <p14:sldId id="375"/>
            <p14:sldId id="394"/>
            <p14:sldId id="395"/>
          </p14:sldIdLst>
        </p14:section>
        <p14:section name="Operators instructions I - Configuration" id="{6B2BF799-A062-415B-9BCD-CD2D5BA68D2A}">
          <p14:sldIdLst>
            <p14:sldId id="420"/>
            <p14:sldId id="396"/>
            <p14:sldId id="398"/>
            <p14:sldId id="399"/>
            <p14:sldId id="360"/>
            <p14:sldId id="400"/>
            <p14:sldId id="403"/>
            <p14:sldId id="405"/>
            <p14:sldId id="404"/>
            <p14:sldId id="406"/>
            <p14:sldId id="407"/>
            <p14:sldId id="412"/>
            <p14:sldId id="417"/>
            <p14:sldId id="397"/>
          </p14:sldIdLst>
        </p14:section>
        <p14:section name="Operators instructions II – Initual setup / Flashing the firmware" id="{7CD01CC2-0046-487D-BCC7-F0A5DFA23C37}">
          <p14:sldIdLst>
            <p14:sldId id="421"/>
            <p14:sldId id="413"/>
            <p14:sldId id="414"/>
            <p14:sldId id="409"/>
            <p14:sldId id="411"/>
          </p14:sldIdLst>
        </p14:section>
        <p14:section name="Developers instructions – Development / Adjusting the firmware" id="{0CC28A8A-560D-4849-83C0-0F11F658DD8E}">
          <p14:sldIdLst>
            <p14:sldId id="422"/>
            <p14:sldId id="416"/>
            <p14:sldId id="418"/>
          </p14:sldIdLst>
        </p14:section>
        <p14:section name="Further information / Appendix" id="{F54CA543-C1E9-4ABD-B375-2BCF29D1FE30}">
          <p14:sldIdLst>
            <p14:sldId id="386"/>
            <p14:sldId id="388"/>
            <p14:sldId id="387"/>
          </p14:sldIdLst>
        </p14:section>
        <p14:section name="Closure" id="{AC3E8B50-834A-4D2D-B845-2C43963B5C2B}">
          <p14:sldIdLst>
            <p14:sldId id="402"/>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guide id="3" orient="horz" pos="726" userDrawn="1">
          <p15:clr>
            <a:srgbClr val="A4A3A4"/>
          </p15:clr>
        </p15:guide>
        <p15:guide id="4" orient="horz" pos="4194" userDrawn="1">
          <p15:clr>
            <a:srgbClr val="A4A3A4"/>
          </p15:clr>
        </p15:guide>
        <p15:guide id="5" orient="horz" pos="3306" userDrawn="1">
          <p15:clr>
            <a:srgbClr val="A4A3A4"/>
          </p15:clr>
        </p15:guide>
        <p15:guide id="6" pos="7440" userDrawn="1">
          <p15:clr>
            <a:srgbClr val="A4A3A4"/>
          </p15:clr>
        </p15:guide>
        <p15:guide id="7" pos="248" userDrawn="1">
          <p15:clr>
            <a:srgbClr val="A4A3A4"/>
          </p15:clr>
        </p15:guide>
      </p15:sldGuideLst>
    </p:ext>
    <p:ext uri="{2D200454-40CA-4A62-9FC3-DE9A4176ACB9}">
      <p15:notesGuideLst xmlns:p15="http://schemas.microsoft.com/office/powerpoint/2012/main">
        <p15:guide id="1" orient="horz" pos="3223" userDrawn="1">
          <p15:clr>
            <a:srgbClr val="A4A3A4"/>
          </p15:clr>
        </p15:guide>
        <p15:guide id="2" pos="2235" userDrawn="1">
          <p15:clr>
            <a:srgbClr val="A4A3A4"/>
          </p15:clr>
        </p15:guide>
        <p15:guide id="3" orient="horz" pos="3104" userDrawn="1">
          <p15:clr>
            <a:srgbClr val="A4A3A4"/>
          </p15:clr>
        </p15:guide>
        <p15:guide id="4" pos="2142" userDrawn="1">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91F42A8-972B-A304-61B9-C7A6C3FFCEA1}" name="Markus Schraven" initials="MS" userId="Markus Schraven" providerId="None"/>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Kai" initials="K" lastIdx="7" clrIdx="0">
    <p:extLst>
      <p:ext uri="{19B8F6BF-5375-455C-9EA6-DF929625EA0E}">
        <p15:presenceInfo xmlns:p15="http://schemas.microsoft.com/office/powerpoint/2012/main" userId="aa2842abafd12ffa" providerId="Windows Live"/>
      </p:ext>
    </p:extLst>
  </p:cmAuthor>
  <p:cmAuthor id="2" name="Markus Schraven" initials="MS" lastIdx="29" clrIdx="1">
    <p:extLst>
      <p:ext uri="{19B8F6BF-5375-455C-9EA6-DF929625EA0E}">
        <p15:presenceInfo xmlns:p15="http://schemas.microsoft.com/office/powerpoint/2012/main" userId="S::markus.schraven@rwth-aachen.de::262fc291-20dc-4e8e-9455-7a5781ffa3e0" providerId="AD"/>
      </p:ext>
    </p:extLst>
  </p:cmAuthor>
  <p:cmAuthor id="3" name="Markus Schraven" initials="MS [2]" lastIdx="56" clrIdx="2">
    <p:extLst>
      <p:ext uri="{19B8F6BF-5375-455C-9EA6-DF929625EA0E}">
        <p15:presenceInfo xmlns:p15="http://schemas.microsoft.com/office/powerpoint/2012/main" userId="Markus Schraven" providerId="None"/>
      </p:ext>
    </p:extLst>
  </p:cmAuthor>
  <p:cmAuthor id="4" name="Blechmann, Sebastian" initials="BS" lastIdx="18" clrIdx="3">
    <p:extLst>
      <p:ext uri="{19B8F6BF-5375-455C-9EA6-DF929625EA0E}">
        <p15:presenceInfo xmlns:p15="http://schemas.microsoft.com/office/powerpoint/2012/main" userId="Blechmann, Sebastia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9E8E8"/>
    <a:srgbClr val="F2CECD"/>
    <a:srgbClr val="DD402D"/>
    <a:srgbClr val="9D9EA0"/>
  </p:clrMru>
  <p:extLst>
    <p:ext uri="{E76CE94A-603C-4142-B9EB-6D1370010A27}">
      <p14:discardImageEditData xmlns:p14="http://schemas.microsoft.com/office/powerpoint/2010/main" val="0"/>
    </p:ext>
    <p:ext uri="{D31A062A-798A-4329-ABDD-BBA856620510}">
      <p14:defaultImageDpi xmlns:p14="http://schemas.microsoft.com/office/powerpoint/2010/main" val="33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F7B90E5-67B6-43FF-927F-9FF1BB10A6FF}" v="21" dt="2021-02-22T13:54:08.941"/>
  </p1510:revLst>
</p1510:revInfo>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Keine Formatvorlage, kein Raster">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0A15C55-8517-42AA-B614-E9B94910E393}" styleName="Mittlere Formatvorlage 2 - Akz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ittlere Formatvorlage 2 - Akz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FD0F851-EC5A-4D38-B0AD-8093EC10F338}" styleName="Helle Formatvorlage 1 - Akz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BDBED569-4797-4DF1-A0F4-6AAB3CD982D8}" styleName="Helle Formatvorlage 3 - Akz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BC89EF96-8CEA-46FF-86C4-4CE0E7609802}" styleName="Helle Formatvorlage 3 - Akz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22838BEF-8BB2-4498-84A7-C5851F593DF1}" styleName="Mittlere Formatvorlage 4 - Akz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3" autoAdjust="0"/>
    <p:restoredTop sz="93807" autoAdjust="0"/>
  </p:normalViewPr>
  <p:slideViewPr>
    <p:cSldViewPr snapToGrid="0">
      <p:cViewPr varScale="1">
        <p:scale>
          <a:sx n="102" d="100"/>
          <a:sy n="102" d="100"/>
        </p:scale>
        <p:origin x="264" y="72"/>
      </p:cViewPr>
      <p:guideLst>
        <p:guide orient="horz" pos="2160"/>
        <p:guide pos="3840"/>
        <p:guide orient="horz" pos="726"/>
        <p:guide orient="horz" pos="4194"/>
        <p:guide orient="horz" pos="3306"/>
        <p:guide pos="7440"/>
        <p:guide pos="248"/>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114" d="100"/>
          <a:sy n="114" d="100"/>
        </p:scale>
        <p:origin x="5202" y="126"/>
      </p:cViewPr>
      <p:guideLst>
        <p:guide orient="horz" pos="3223"/>
        <p:guide pos="2235"/>
        <p:guide orient="horz" pos="3104"/>
        <p:guide pos="2142"/>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viewProps" Target="viewProps.xml"/><Relationship Id="rId50" Type="http://schemas.microsoft.com/office/2016/11/relationships/changesInfo" Target="changesInfos/changesInfo1.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commentAuthors" Target="commentAuthor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tableStyles" Target="tableStyle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handoutMaster" Target="handoutMasters/handoutMaster1.xml"/><Relationship Id="rId52"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notesMaster" Target="notesMasters/notesMaster1.xml"/><Relationship Id="rId48" Type="http://schemas.openxmlformats.org/officeDocument/2006/relationships/theme" Target="theme/theme1.xml"/><Relationship Id="rId8" Type="http://schemas.openxmlformats.org/officeDocument/2006/relationships/slide" Target="slides/slide3.xml"/><Relationship Id="rId51" Type="http://schemas.microsoft.com/office/2015/10/relationships/revisionInfo" Target="revisionInfo.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presProps" Target="presProps.xml"/><Relationship Id="rId20" Type="http://schemas.openxmlformats.org/officeDocument/2006/relationships/slide" Target="slides/slide15.xml"/><Relationship Id="rId41" Type="http://schemas.openxmlformats.org/officeDocument/2006/relationships/slide" Target="slides/slide36.xml"/><Relationship Id="rId1" Type="http://schemas.openxmlformats.org/officeDocument/2006/relationships/customXml" Target="../customXml/item1.xml"/><Relationship Id="rId6" Type="http://schemas.openxmlformats.org/officeDocument/2006/relationships/slide" Target="slides/slid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ai Droste" userId="aa2842abafd12ffa" providerId="LiveId" clId="{8C708B41-A7F3-4A4D-B330-D9C7235866B4}"/>
    <pc:docChg chg="undo redo custSel addSld delSld modSld sldOrd modMainMaster addSection delSection modSection">
      <pc:chgData name="Kai Droste" userId="aa2842abafd12ffa" providerId="LiveId" clId="{8C708B41-A7F3-4A4D-B330-D9C7235866B4}" dt="2021-02-12T12:46:07.527" v="6946" actId="17846"/>
      <pc:docMkLst>
        <pc:docMk/>
      </pc:docMkLst>
      <pc:sldChg chg="modSp mod">
        <pc:chgData name="Kai Droste" userId="aa2842abafd12ffa" providerId="LiveId" clId="{8C708B41-A7F3-4A4D-B330-D9C7235866B4}" dt="2021-02-10T19:41:57.579" v="18" actId="20577"/>
        <pc:sldMkLst>
          <pc:docMk/>
          <pc:sldMk cId="1336581455" sldId="311"/>
        </pc:sldMkLst>
        <pc:spChg chg="mod">
          <ac:chgData name="Kai Droste" userId="aa2842abafd12ffa" providerId="LiveId" clId="{8C708B41-A7F3-4A4D-B330-D9C7235866B4}" dt="2021-02-10T19:41:57.579" v="18" actId="20577"/>
          <ac:spMkLst>
            <pc:docMk/>
            <pc:sldMk cId="1336581455" sldId="311"/>
            <ac:spMk id="2" creationId="{00000000-0000-0000-0000-000000000000}"/>
          </ac:spMkLst>
        </pc:spChg>
      </pc:sldChg>
      <pc:sldChg chg="del">
        <pc:chgData name="Kai Droste" userId="aa2842abafd12ffa" providerId="LiveId" clId="{8C708B41-A7F3-4A4D-B330-D9C7235866B4}" dt="2021-02-11T18:02:01.502" v="6365" actId="47"/>
        <pc:sldMkLst>
          <pc:docMk/>
          <pc:sldMk cId="1139293462" sldId="327"/>
        </pc:sldMkLst>
      </pc:sldChg>
      <pc:sldChg chg="modSp mod ord delCm">
        <pc:chgData name="Kai Droste" userId="aa2842abafd12ffa" providerId="LiveId" clId="{8C708B41-A7F3-4A4D-B330-D9C7235866B4}" dt="2021-02-12T12:11:39.326" v="6831" actId="1592"/>
        <pc:sldMkLst>
          <pc:docMk/>
          <pc:sldMk cId="2974371532" sldId="349"/>
        </pc:sldMkLst>
        <pc:spChg chg="mod">
          <ac:chgData name="Kai Droste" userId="aa2842abafd12ffa" providerId="LiveId" clId="{8C708B41-A7F3-4A4D-B330-D9C7235866B4}" dt="2021-02-10T19:48:36.819" v="121" actId="20577"/>
          <ac:spMkLst>
            <pc:docMk/>
            <pc:sldMk cId="2974371532" sldId="349"/>
            <ac:spMk id="14" creationId="{8DAC677E-095C-420E-933C-A627AE4C494D}"/>
          </ac:spMkLst>
        </pc:spChg>
      </pc:sldChg>
      <pc:sldChg chg="del">
        <pc:chgData name="Kai Droste" userId="aa2842abafd12ffa" providerId="LiveId" clId="{8C708B41-A7F3-4A4D-B330-D9C7235866B4}" dt="2021-02-11T18:02:01.502" v="6365" actId="47"/>
        <pc:sldMkLst>
          <pc:docMk/>
          <pc:sldMk cId="3321818279" sldId="350"/>
        </pc:sldMkLst>
      </pc:sldChg>
      <pc:sldChg chg="del">
        <pc:chgData name="Kai Droste" userId="aa2842abafd12ffa" providerId="LiveId" clId="{8C708B41-A7F3-4A4D-B330-D9C7235866B4}" dt="2021-02-11T18:02:01.502" v="6365" actId="47"/>
        <pc:sldMkLst>
          <pc:docMk/>
          <pc:sldMk cId="758892481" sldId="351"/>
        </pc:sldMkLst>
      </pc:sldChg>
      <pc:sldChg chg="del">
        <pc:chgData name="Kai Droste" userId="aa2842abafd12ffa" providerId="LiveId" clId="{8C708B41-A7F3-4A4D-B330-D9C7235866B4}" dt="2021-02-11T18:02:01.502" v="6365" actId="47"/>
        <pc:sldMkLst>
          <pc:docMk/>
          <pc:sldMk cId="14483434" sldId="352"/>
        </pc:sldMkLst>
      </pc:sldChg>
      <pc:sldChg chg="del">
        <pc:chgData name="Kai Droste" userId="aa2842abafd12ffa" providerId="LiveId" clId="{8C708B41-A7F3-4A4D-B330-D9C7235866B4}" dt="2021-02-11T18:02:01.502" v="6365" actId="47"/>
        <pc:sldMkLst>
          <pc:docMk/>
          <pc:sldMk cId="2775954102" sldId="354"/>
        </pc:sldMkLst>
      </pc:sldChg>
      <pc:sldChg chg="del">
        <pc:chgData name="Kai Droste" userId="aa2842abafd12ffa" providerId="LiveId" clId="{8C708B41-A7F3-4A4D-B330-D9C7235866B4}" dt="2021-02-11T18:02:01.502" v="6365" actId="47"/>
        <pc:sldMkLst>
          <pc:docMk/>
          <pc:sldMk cId="1946529847" sldId="356"/>
        </pc:sldMkLst>
      </pc:sldChg>
      <pc:sldChg chg="ord">
        <pc:chgData name="Kai Droste" userId="aa2842abafd12ffa" providerId="LiveId" clId="{8C708B41-A7F3-4A4D-B330-D9C7235866B4}" dt="2021-02-10T20:05:51.073" v="444"/>
        <pc:sldMkLst>
          <pc:docMk/>
          <pc:sldMk cId="819066071" sldId="360"/>
        </pc:sldMkLst>
      </pc:sldChg>
      <pc:sldChg chg="del ord">
        <pc:chgData name="Kai Droste" userId="aa2842abafd12ffa" providerId="LiveId" clId="{8C708B41-A7F3-4A4D-B330-D9C7235866B4}" dt="2021-02-11T18:02:01.502" v="6365" actId="47"/>
        <pc:sldMkLst>
          <pc:docMk/>
          <pc:sldMk cId="2556393087" sldId="361"/>
        </pc:sldMkLst>
      </pc:sldChg>
      <pc:sldChg chg="del">
        <pc:chgData name="Kai Droste" userId="aa2842abafd12ffa" providerId="LiveId" clId="{8C708B41-A7F3-4A4D-B330-D9C7235866B4}" dt="2021-02-11T18:02:01.502" v="6365" actId="47"/>
        <pc:sldMkLst>
          <pc:docMk/>
          <pc:sldMk cId="2827896624" sldId="362"/>
        </pc:sldMkLst>
      </pc:sldChg>
      <pc:sldChg chg="del">
        <pc:chgData name="Kai Droste" userId="aa2842abafd12ffa" providerId="LiveId" clId="{8C708B41-A7F3-4A4D-B330-D9C7235866B4}" dt="2021-02-11T18:02:01.502" v="6365" actId="47"/>
        <pc:sldMkLst>
          <pc:docMk/>
          <pc:sldMk cId="1973459388" sldId="363"/>
        </pc:sldMkLst>
      </pc:sldChg>
      <pc:sldChg chg="del">
        <pc:chgData name="Kai Droste" userId="aa2842abafd12ffa" providerId="LiveId" clId="{8C708B41-A7F3-4A4D-B330-D9C7235866B4}" dt="2021-02-11T18:02:01.502" v="6365" actId="47"/>
        <pc:sldMkLst>
          <pc:docMk/>
          <pc:sldMk cId="660874886" sldId="365"/>
        </pc:sldMkLst>
      </pc:sldChg>
      <pc:sldChg chg="del">
        <pc:chgData name="Kai Droste" userId="aa2842abafd12ffa" providerId="LiveId" clId="{8C708B41-A7F3-4A4D-B330-D9C7235866B4}" dt="2021-02-11T18:02:01.502" v="6365" actId="47"/>
        <pc:sldMkLst>
          <pc:docMk/>
          <pc:sldMk cId="1371506176" sldId="366"/>
        </pc:sldMkLst>
      </pc:sldChg>
      <pc:sldChg chg="del">
        <pc:chgData name="Kai Droste" userId="aa2842abafd12ffa" providerId="LiveId" clId="{8C708B41-A7F3-4A4D-B330-D9C7235866B4}" dt="2021-02-11T18:02:01.502" v="6365" actId="47"/>
        <pc:sldMkLst>
          <pc:docMk/>
          <pc:sldMk cId="824194370" sldId="368"/>
        </pc:sldMkLst>
      </pc:sldChg>
      <pc:sldChg chg="del">
        <pc:chgData name="Kai Droste" userId="aa2842abafd12ffa" providerId="LiveId" clId="{8C708B41-A7F3-4A4D-B330-D9C7235866B4}" dt="2021-02-11T18:02:01.502" v="6365" actId="47"/>
        <pc:sldMkLst>
          <pc:docMk/>
          <pc:sldMk cId="3973547774" sldId="371"/>
        </pc:sldMkLst>
      </pc:sldChg>
      <pc:sldChg chg="del">
        <pc:chgData name="Kai Droste" userId="aa2842abafd12ffa" providerId="LiveId" clId="{8C708B41-A7F3-4A4D-B330-D9C7235866B4}" dt="2021-02-11T18:02:01.502" v="6365" actId="47"/>
        <pc:sldMkLst>
          <pc:docMk/>
          <pc:sldMk cId="3797184467" sldId="373"/>
        </pc:sldMkLst>
      </pc:sldChg>
      <pc:sldChg chg="del">
        <pc:chgData name="Kai Droste" userId="aa2842abafd12ffa" providerId="LiveId" clId="{8C708B41-A7F3-4A4D-B330-D9C7235866B4}" dt="2021-02-11T18:02:01.502" v="6365" actId="47"/>
        <pc:sldMkLst>
          <pc:docMk/>
          <pc:sldMk cId="787392206" sldId="374"/>
        </pc:sldMkLst>
      </pc:sldChg>
      <pc:sldChg chg="addSp delSp modSp mod ord delCm modCm">
        <pc:chgData name="Kai Droste" userId="aa2842abafd12ffa" providerId="LiveId" clId="{8C708B41-A7F3-4A4D-B330-D9C7235866B4}" dt="2021-02-12T12:14:12.506" v="6840"/>
        <pc:sldMkLst>
          <pc:docMk/>
          <pc:sldMk cId="2637886882" sldId="375"/>
        </pc:sldMkLst>
        <pc:spChg chg="mod">
          <ac:chgData name="Kai Droste" userId="aa2842abafd12ffa" providerId="LiveId" clId="{8C708B41-A7F3-4A4D-B330-D9C7235866B4}" dt="2021-02-10T20:24:26.365" v="965" actId="790"/>
          <ac:spMkLst>
            <pc:docMk/>
            <pc:sldMk cId="2637886882" sldId="375"/>
            <ac:spMk id="2" creationId="{F54E5248-3D66-4137-998F-11AEFBF4D4A1}"/>
          </ac:spMkLst>
        </pc:spChg>
        <pc:spChg chg="del">
          <ac:chgData name="Kai Droste" userId="aa2842abafd12ffa" providerId="LiveId" clId="{8C708B41-A7F3-4A4D-B330-D9C7235866B4}" dt="2021-02-10T20:24:28.724" v="966" actId="478"/>
          <ac:spMkLst>
            <pc:docMk/>
            <pc:sldMk cId="2637886882" sldId="375"/>
            <ac:spMk id="5" creationId="{9AD6DA4D-01CB-4B3E-BF63-1F2E7CEFEEAA}"/>
          </ac:spMkLst>
        </pc:spChg>
        <pc:spChg chg="add mod">
          <ac:chgData name="Kai Droste" userId="aa2842abafd12ffa" providerId="LiveId" clId="{8C708B41-A7F3-4A4D-B330-D9C7235866B4}" dt="2021-02-12T12:14:12.506" v="6840"/>
          <ac:spMkLst>
            <pc:docMk/>
            <pc:sldMk cId="2637886882" sldId="375"/>
            <ac:spMk id="9" creationId="{B0E657EC-785D-4DDD-8D1B-479DBE488D53}"/>
          </ac:spMkLst>
        </pc:spChg>
        <pc:picChg chg="mod">
          <ac:chgData name="Kai Droste" userId="aa2842abafd12ffa" providerId="LiveId" clId="{8C708B41-A7F3-4A4D-B330-D9C7235866B4}" dt="2021-02-10T20:25:03.539" v="975" actId="1076"/>
          <ac:picMkLst>
            <pc:docMk/>
            <pc:sldMk cId="2637886882" sldId="375"/>
            <ac:picMk id="6" creationId="{7663FEE3-E0A7-4AFA-ADDB-AAC5DF58CC0B}"/>
          </ac:picMkLst>
        </pc:picChg>
      </pc:sldChg>
      <pc:sldChg chg="del">
        <pc:chgData name="Kai Droste" userId="aa2842abafd12ffa" providerId="LiveId" clId="{8C708B41-A7F3-4A4D-B330-D9C7235866B4}" dt="2021-02-11T18:02:01.502" v="6365" actId="47"/>
        <pc:sldMkLst>
          <pc:docMk/>
          <pc:sldMk cId="1017521458" sldId="376"/>
        </pc:sldMkLst>
      </pc:sldChg>
      <pc:sldChg chg="del">
        <pc:chgData name="Kai Droste" userId="aa2842abafd12ffa" providerId="LiveId" clId="{8C708B41-A7F3-4A4D-B330-D9C7235866B4}" dt="2021-02-11T18:02:01.502" v="6365" actId="47"/>
        <pc:sldMkLst>
          <pc:docMk/>
          <pc:sldMk cId="50501919" sldId="377"/>
        </pc:sldMkLst>
      </pc:sldChg>
      <pc:sldChg chg="del">
        <pc:chgData name="Kai Droste" userId="aa2842abafd12ffa" providerId="LiveId" clId="{8C708B41-A7F3-4A4D-B330-D9C7235866B4}" dt="2021-02-11T18:02:01.502" v="6365" actId="47"/>
        <pc:sldMkLst>
          <pc:docMk/>
          <pc:sldMk cId="886134019" sldId="378"/>
        </pc:sldMkLst>
      </pc:sldChg>
      <pc:sldChg chg="del">
        <pc:chgData name="Kai Droste" userId="aa2842abafd12ffa" providerId="LiveId" clId="{8C708B41-A7F3-4A4D-B330-D9C7235866B4}" dt="2021-02-11T18:02:01.502" v="6365" actId="47"/>
        <pc:sldMkLst>
          <pc:docMk/>
          <pc:sldMk cId="420981074" sldId="379"/>
        </pc:sldMkLst>
      </pc:sldChg>
      <pc:sldChg chg="del">
        <pc:chgData name="Kai Droste" userId="aa2842abafd12ffa" providerId="LiveId" clId="{8C708B41-A7F3-4A4D-B330-D9C7235866B4}" dt="2021-02-11T18:02:01.502" v="6365" actId="47"/>
        <pc:sldMkLst>
          <pc:docMk/>
          <pc:sldMk cId="1824736044" sldId="380"/>
        </pc:sldMkLst>
      </pc:sldChg>
      <pc:sldChg chg="del">
        <pc:chgData name="Kai Droste" userId="aa2842abafd12ffa" providerId="LiveId" clId="{8C708B41-A7F3-4A4D-B330-D9C7235866B4}" dt="2021-02-11T18:02:01.502" v="6365" actId="47"/>
        <pc:sldMkLst>
          <pc:docMk/>
          <pc:sldMk cId="3394776092" sldId="381"/>
        </pc:sldMkLst>
      </pc:sldChg>
      <pc:sldChg chg="del">
        <pc:chgData name="Kai Droste" userId="aa2842abafd12ffa" providerId="LiveId" clId="{8C708B41-A7F3-4A4D-B330-D9C7235866B4}" dt="2021-02-11T18:02:01.502" v="6365" actId="47"/>
        <pc:sldMkLst>
          <pc:docMk/>
          <pc:sldMk cId="1604095271" sldId="382"/>
        </pc:sldMkLst>
      </pc:sldChg>
      <pc:sldChg chg="del">
        <pc:chgData name="Kai Droste" userId="aa2842abafd12ffa" providerId="LiveId" clId="{8C708B41-A7F3-4A4D-B330-D9C7235866B4}" dt="2021-02-11T18:02:01.502" v="6365" actId="47"/>
        <pc:sldMkLst>
          <pc:docMk/>
          <pc:sldMk cId="3362897087" sldId="383"/>
        </pc:sldMkLst>
      </pc:sldChg>
      <pc:sldChg chg="del">
        <pc:chgData name="Kai Droste" userId="aa2842abafd12ffa" providerId="LiveId" clId="{8C708B41-A7F3-4A4D-B330-D9C7235866B4}" dt="2021-02-11T18:02:01.502" v="6365" actId="47"/>
        <pc:sldMkLst>
          <pc:docMk/>
          <pc:sldMk cId="3104933333" sldId="384"/>
        </pc:sldMkLst>
      </pc:sldChg>
      <pc:sldChg chg="del">
        <pc:chgData name="Kai Droste" userId="aa2842abafd12ffa" providerId="LiveId" clId="{8C708B41-A7F3-4A4D-B330-D9C7235866B4}" dt="2021-02-11T18:02:01.502" v="6365" actId="47"/>
        <pc:sldMkLst>
          <pc:docMk/>
          <pc:sldMk cId="1745181649" sldId="385"/>
        </pc:sldMkLst>
      </pc:sldChg>
      <pc:sldChg chg="ord">
        <pc:chgData name="Kai Droste" userId="aa2842abafd12ffa" providerId="LiveId" clId="{8C708B41-A7F3-4A4D-B330-D9C7235866B4}" dt="2021-02-11T18:01:34.945" v="6363"/>
        <pc:sldMkLst>
          <pc:docMk/>
          <pc:sldMk cId="231383366" sldId="386"/>
        </pc:sldMkLst>
      </pc:sldChg>
      <pc:sldChg chg="ord">
        <pc:chgData name="Kai Droste" userId="aa2842abafd12ffa" providerId="LiveId" clId="{8C708B41-A7F3-4A4D-B330-D9C7235866B4}" dt="2021-02-11T18:01:34.945" v="6363"/>
        <pc:sldMkLst>
          <pc:docMk/>
          <pc:sldMk cId="1709588480" sldId="387"/>
        </pc:sldMkLst>
      </pc:sldChg>
      <pc:sldChg chg="ord">
        <pc:chgData name="Kai Droste" userId="aa2842abafd12ffa" providerId="LiveId" clId="{8C708B41-A7F3-4A4D-B330-D9C7235866B4}" dt="2021-02-11T18:01:34.945" v="6363"/>
        <pc:sldMkLst>
          <pc:docMk/>
          <pc:sldMk cId="2228132480" sldId="388"/>
        </pc:sldMkLst>
      </pc:sldChg>
      <pc:sldChg chg="addSp delSp modSp new mod modClrScheme chgLayout">
        <pc:chgData name="Kai Droste" userId="aa2842abafd12ffa" providerId="LiveId" clId="{8C708B41-A7F3-4A4D-B330-D9C7235866B4}" dt="2021-02-12T12:29:13.882" v="6945" actId="115"/>
        <pc:sldMkLst>
          <pc:docMk/>
          <pc:sldMk cId="2915069371" sldId="389"/>
        </pc:sldMkLst>
        <pc:spChg chg="del mod ord">
          <ac:chgData name="Kai Droste" userId="aa2842abafd12ffa" providerId="LiveId" clId="{8C708B41-A7F3-4A4D-B330-D9C7235866B4}" dt="2021-02-10T19:44:10.949" v="59" actId="700"/>
          <ac:spMkLst>
            <pc:docMk/>
            <pc:sldMk cId="2915069371" sldId="389"/>
            <ac:spMk id="2" creationId="{E7AB789C-64DE-4886-A7E7-7C3C2273460E}"/>
          </ac:spMkLst>
        </pc:spChg>
        <pc:spChg chg="del">
          <ac:chgData name="Kai Droste" userId="aa2842abafd12ffa" providerId="LiveId" clId="{8C708B41-A7F3-4A4D-B330-D9C7235866B4}" dt="2021-02-10T19:44:10.949" v="59" actId="700"/>
          <ac:spMkLst>
            <pc:docMk/>
            <pc:sldMk cId="2915069371" sldId="389"/>
            <ac:spMk id="3" creationId="{0CDBD221-600F-44DD-873B-508965875608}"/>
          </ac:spMkLst>
        </pc:spChg>
        <pc:spChg chg="del">
          <ac:chgData name="Kai Droste" userId="aa2842abafd12ffa" providerId="LiveId" clId="{8C708B41-A7F3-4A4D-B330-D9C7235866B4}" dt="2021-02-10T19:44:10.949" v="59" actId="700"/>
          <ac:spMkLst>
            <pc:docMk/>
            <pc:sldMk cId="2915069371" sldId="389"/>
            <ac:spMk id="4" creationId="{9A7B9796-0CCE-4ADC-A6F6-4905B3FF3D1D}"/>
          </ac:spMkLst>
        </pc:spChg>
        <pc:spChg chg="del mod ord">
          <ac:chgData name="Kai Droste" userId="aa2842abafd12ffa" providerId="LiveId" clId="{8C708B41-A7F3-4A4D-B330-D9C7235866B4}" dt="2021-02-10T19:44:10.949" v="59" actId="700"/>
          <ac:spMkLst>
            <pc:docMk/>
            <pc:sldMk cId="2915069371" sldId="389"/>
            <ac:spMk id="5" creationId="{7146DCC9-6239-4F23-B1E0-9AE9FC0B4ACD}"/>
          </ac:spMkLst>
        </pc:spChg>
        <pc:spChg chg="add mod ord">
          <ac:chgData name="Kai Droste" userId="aa2842abafd12ffa" providerId="LiveId" clId="{8C708B41-A7F3-4A4D-B330-D9C7235866B4}" dt="2021-02-10T19:44:16.343" v="68" actId="20577"/>
          <ac:spMkLst>
            <pc:docMk/>
            <pc:sldMk cId="2915069371" sldId="389"/>
            <ac:spMk id="6" creationId="{17E31BC1-C813-412A-89A2-DDA7A8315466}"/>
          </ac:spMkLst>
        </pc:spChg>
        <pc:spChg chg="add mod ord">
          <ac:chgData name="Kai Droste" userId="aa2842abafd12ffa" providerId="LiveId" clId="{8C708B41-A7F3-4A4D-B330-D9C7235866B4}" dt="2021-02-10T19:45:40.227" v="80" actId="20577"/>
          <ac:spMkLst>
            <pc:docMk/>
            <pc:sldMk cId="2915069371" sldId="389"/>
            <ac:spMk id="7" creationId="{F5CB4CA4-ED66-4865-81A2-D4832D0EF6DD}"/>
          </ac:spMkLst>
        </pc:spChg>
        <pc:spChg chg="add mod">
          <ac:chgData name="Kai Droste" userId="aa2842abafd12ffa" providerId="LiveId" clId="{8C708B41-A7F3-4A4D-B330-D9C7235866B4}" dt="2021-02-10T19:46:25.188" v="104" actId="20577"/>
          <ac:spMkLst>
            <pc:docMk/>
            <pc:sldMk cId="2915069371" sldId="389"/>
            <ac:spMk id="8" creationId="{2B02EB1A-F4D3-4A9A-967A-CF92048CAC7F}"/>
          </ac:spMkLst>
        </pc:spChg>
        <pc:spChg chg="add mod">
          <ac:chgData name="Kai Droste" userId="aa2842abafd12ffa" providerId="LiveId" clId="{8C708B41-A7F3-4A4D-B330-D9C7235866B4}" dt="2021-02-12T12:29:13.882" v="6945" actId="115"/>
          <ac:spMkLst>
            <pc:docMk/>
            <pc:sldMk cId="2915069371" sldId="389"/>
            <ac:spMk id="9" creationId="{AACACE39-02BE-4EF1-863B-C4BB039B81E8}"/>
          </ac:spMkLst>
        </pc:spChg>
        <pc:spChg chg="add mod">
          <ac:chgData name="Kai Droste" userId="aa2842abafd12ffa" providerId="LiveId" clId="{8C708B41-A7F3-4A4D-B330-D9C7235866B4}" dt="2021-02-12T12:29:10.121" v="6944" actId="115"/>
          <ac:spMkLst>
            <pc:docMk/>
            <pc:sldMk cId="2915069371" sldId="389"/>
            <ac:spMk id="10" creationId="{1C46378D-A3A4-4565-8ADC-33CF0CFA5206}"/>
          </ac:spMkLst>
        </pc:spChg>
      </pc:sldChg>
      <pc:sldChg chg="addSp delSp modSp new mod modClrScheme chgLayout">
        <pc:chgData name="Kai Droste" userId="aa2842abafd12ffa" providerId="LiveId" clId="{8C708B41-A7F3-4A4D-B330-D9C7235866B4}" dt="2021-02-12T12:11:58.173" v="6833" actId="1076"/>
        <pc:sldMkLst>
          <pc:docMk/>
          <pc:sldMk cId="556330486" sldId="390"/>
        </pc:sldMkLst>
        <pc:spChg chg="mod ord">
          <ac:chgData name="Kai Droste" userId="aa2842abafd12ffa" providerId="LiveId" clId="{8C708B41-A7F3-4A4D-B330-D9C7235866B4}" dt="2021-02-10T19:54:13.094" v="150" actId="700"/>
          <ac:spMkLst>
            <pc:docMk/>
            <pc:sldMk cId="556330486" sldId="390"/>
            <ac:spMk id="2" creationId="{27C6BD98-EBED-4294-8B8F-71B398955BB9}"/>
          </ac:spMkLst>
        </pc:spChg>
        <pc:spChg chg="del">
          <ac:chgData name="Kai Droste" userId="aa2842abafd12ffa" providerId="LiveId" clId="{8C708B41-A7F3-4A4D-B330-D9C7235866B4}" dt="2021-02-10T19:52:05.938" v="135" actId="478"/>
          <ac:spMkLst>
            <pc:docMk/>
            <pc:sldMk cId="556330486" sldId="390"/>
            <ac:spMk id="3" creationId="{B344EDEF-A558-4E86-AE7C-6605FB688ABF}"/>
          </ac:spMkLst>
        </pc:spChg>
        <pc:spChg chg="add mod">
          <ac:chgData name="Kai Droste" userId="aa2842abafd12ffa" providerId="LiveId" clId="{8C708B41-A7F3-4A4D-B330-D9C7235866B4}" dt="2021-02-12T12:11:58.173" v="6833" actId="1076"/>
          <ac:spMkLst>
            <pc:docMk/>
            <pc:sldMk cId="556330486" sldId="390"/>
            <ac:spMk id="4" creationId="{A20472D5-BDE3-41CA-8B89-D2272BF08CCA}"/>
          </ac:spMkLst>
        </pc:spChg>
        <pc:spChg chg="add del">
          <ac:chgData name="Kai Droste" userId="aa2842abafd12ffa" providerId="LiveId" clId="{8C708B41-A7F3-4A4D-B330-D9C7235866B4}" dt="2021-02-10T19:54:05.345" v="149" actId="478"/>
          <ac:spMkLst>
            <pc:docMk/>
            <pc:sldMk cId="556330486" sldId="390"/>
            <ac:spMk id="11" creationId="{75E19033-D831-466B-A238-9ABA5CBFB646}"/>
          </ac:spMkLst>
        </pc:spChg>
        <pc:spChg chg="add del mod ord">
          <ac:chgData name="Kai Droste" userId="aa2842abafd12ffa" providerId="LiveId" clId="{8C708B41-A7F3-4A4D-B330-D9C7235866B4}" dt="2021-02-12T12:11:51.143" v="6832" actId="478"/>
          <ac:spMkLst>
            <pc:docMk/>
            <pc:sldMk cId="556330486" sldId="390"/>
            <ac:spMk id="12" creationId="{69EC2CBF-10C1-4B02-8B2A-D4032CD676C9}"/>
          </ac:spMkLst>
        </pc:spChg>
        <pc:spChg chg="add del">
          <ac:chgData name="Kai Droste" userId="aa2842abafd12ffa" providerId="LiveId" clId="{8C708B41-A7F3-4A4D-B330-D9C7235866B4}" dt="2021-02-10T19:55:05.762" v="158" actId="22"/>
          <ac:spMkLst>
            <pc:docMk/>
            <pc:sldMk cId="556330486" sldId="390"/>
            <ac:spMk id="14" creationId="{9AC5CBB8-BFD2-4A73-A58B-C09C882B902C}"/>
          </ac:spMkLst>
        </pc:spChg>
        <pc:spChg chg="add mod">
          <ac:chgData name="Kai Droste" userId="aa2842abafd12ffa" providerId="LiveId" clId="{8C708B41-A7F3-4A4D-B330-D9C7235866B4}" dt="2021-02-10T20:01:08.681" v="440" actId="1076"/>
          <ac:spMkLst>
            <pc:docMk/>
            <pc:sldMk cId="556330486" sldId="390"/>
            <ac:spMk id="15" creationId="{3A4465B6-6700-494E-99B5-7541D5DBF4EF}"/>
          </ac:spMkLst>
        </pc:spChg>
        <pc:picChg chg="add mod">
          <ac:chgData name="Kai Droste" userId="aa2842abafd12ffa" providerId="LiveId" clId="{8C708B41-A7F3-4A4D-B330-D9C7235866B4}" dt="2021-02-10T19:52:19.282" v="139" actId="14100"/>
          <ac:picMkLst>
            <pc:docMk/>
            <pc:sldMk cId="556330486" sldId="390"/>
            <ac:picMk id="5" creationId="{51636146-A190-4C21-8B55-77DCE44D6925}"/>
          </ac:picMkLst>
        </pc:picChg>
        <pc:picChg chg="add del mod">
          <ac:chgData name="Kai Droste" userId="aa2842abafd12ffa" providerId="LiveId" clId="{8C708B41-A7F3-4A4D-B330-D9C7235866B4}" dt="2021-02-10T19:53:09.937" v="144" actId="478"/>
          <ac:picMkLst>
            <pc:docMk/>
            <pc:sldMk cId="556330486" sldId="390"/>
            <ac:picMk id="7" creationId="{04350FFC-629D-4F3F-9644-6A7B4098C191}"/>
          </ac:picMkLst>
        </pc:picChg>
        <pc:picChg chg="add mod">
          <ac:chgData name="Kai Droste" userId="aa2842abafd12ffa" providerId="LiveId" clId="{8C708B41-A7F3-4A4D-B330-D9C7235866B4}" dt="2021-02-10T19:53:22.376" v="147" actId="1076"/>
          <ac:picMkLst>
            <pc:docMk/>
            <pc:sldMk cId="556330486" sldId="390"/>
            <ac:picMk id="9" creationId="{6C4CA61F-E584-4A4B-B01C-0503FADD12D8}"/>
          </ac:picMkLst>
        </pc:picChg>
      </pc:sldChg>
      <pc:sldChg chg="addSp delSp modSp new mod modClrScheme chgLayout">
        <pc:chgData name="Kai Droste" userId="aa2842abafd12ffa" providerId="LiveId" clId="{8C708B41-A7F3-4A4D-B330-D9C7235866B4}" dt="2021-02-10T20:06:36.773" v="453" actId="1076"/>
        <pc:sldMkLst>
          <pc:docMk/>
          <pc:sldMk cId="1761750852" sldId="391"/>
        </pc:sldMkLst>
        <pc:spChg chg="del mod ord">
          <ac:chgData name="Kai Droste" userId="aa2842abafd12ffa" providerId="LiveId" clId="{8C708B41-A7F3-4A4D-B330-D9C7235866B4}" dt="2021-02-10T19:55:14.483" v="160" actId="700"/>
          <ac:spMkLst>
            <pc:docMk/>
            <pc:sldMk cId="1761750852" sldId="391"/>
            <ac:spMk id="2" creationId="{388E2907-5A16-4B1A-9EB0-D3E351CA6D02}"/>
          </ac:spMkLst>
        </pc:spChg>
        <pc:spChg chg="del mod ord">
          <ac:chgData name="Kai Droste" userId="aa2842abafd12ffa" providerId="LiveId" clId="{8C708B41-A7F3-4A4D-B330-D9C7235866B4}" dt="2021-02-10T19:55:14.483" v="160" actId="700"/>
          <ac:spMkLst>
            <pc:docMk/>
            <pc:sldMk cId="1761750852" sldId="391"/>
            <ac:spMk id="3" creationId="{DA6B0672-246D-496D-862D-7083FFA0E307}"/>
          </ac:spMkLst>
        </pc:spChg>
        <pc:spChg chg="add mod ord">
          <ac:chgData name="Kai Droste" userId="aa2842abafd12ffa" providerId="LiveId" clId="{8C708B41-A7F3-4A4D-B330-D9C7235866B4}" dt="2021-02-10T19:55:20.590" v="172" actId="20577"/>
          <ac:spMkLst>
            <pc:docMk/>
            <pc:sldMk cId="1761750852" sldId="391"/>
            <ac:spMk id="4" creationId="{5712FFF8-12CB-4351-AA0C-5F28170B428F}"/>
          </ac:spMkLst>
        </pc:spChg>
        <pc:spChg chg="add mod ord">
          <ac:chgData name="Kai Droste" userId="aa2842abafd12ffa" providerId="LiveId" clId="{8C708B41-A7F3-4A4D-B330-D9C7235866B4}" dt="2021-02-10T20:06:12.868" v="448" actId="1076"/>
          <ac:spMkLst>
            <pc:docMk/>
            <pc:sldMk cId="1761750852" sldId="391"/>
            <ac:spMk id="5" creationId="{276031FB-C9A4-4E5D-A76D-E49AA7531DC6}"/>
          </ac:spMkLst>
        </pc:spChg>
        <pc:spChg chg="add mod">
          <ac:chgData name="Kai Droste" userId="aa2842abafd12ffa" providerId="LiveId" clId="{8C708B41-A7F3-4A4D-B330-D9C7235866B4}" dt="2021-02-10T20:06:26.039" v="451" actId="1076"/>
          <ac:spMkLst>
            <pc:docMk/>
            <pc:sldMk cId="1761750852" sldId="391"/>
            <ac:spMk id="8" creationId="{F5666532-281A-4FAF-8DCD-D757F60D858F}"/>
          </ac:spMkLst>
        </pc:spChg>
        <pc:picChg chg="add mod">
          <ac:chgData name="Kai Droste" userId="aa2842abafd12ffa" providerId="LiveId" clId="{8C708B41-A7F3-4A4D-B330-D9C7235866B4}" dt="2021-02-10T20:06:36.773" v="453" actId="1076"/>
          <ac:picMkLst>
            <pc:docMk/>
            <pc:sldMk cId="1761750852" sldId="391"/>
            <ac:picMk id="7" creationId="{A375DA28-CA32-4EBE-A78B-8C37823E4847}"/>
          </ac:picMkLst>
        </pc:picChg>
        <pc:picChg chg="add mod">
          <ac:chgData name="Kai Droste" userId="aa2842abafd12ffa" providerId="LiveId" clId="{8C708B41-A7F3-4A4D-B330-D9C7235866B4}" dt="2021-02-10T20:06:18.114" v="449" actId="1076"/>
          <ac:picMkLst>
            <pc:docMk/>
            <pc:sldMk cId="1761750852" sldId="391"/>
            <ac:picMk id="10" creationId="{44949D18-E8E8-4EA8-986F-BFC8964610E8}"/>
          </ac:picMkLst>
        </pc:picChg>
      </pc:sldChg>
      <pc:sldChg chg="addSp delSp modSp new mod">
        <pc:chgData name="Kai Droste" userId="aa2842abafd12ffa" providerId="LiveId" clId="{8C708B41-A7F3-4A4D-B330-D9C7235866B4}" dt="2021-02-10T20:08:25.867" v="463" actId="1076"/>
        <pc:sldMkLst>
          <pc:docMk/>
          <pc:sldMk cId="2930910410" sldId="392"/>
        </pc:sldMkLst>
        <pc:spChg chg="mod">
          <ac:chgData name="Kai Droste" userId="aa2842abafd12ffa" providerId="LiveId" clId="{8C708B41-A7F3-4A4D-B330-D9C7235866B4}" dt="2021-02-10T20:06:48.379" v="454" actId="790"/>
          <ac:spMkLst>
            <pc:docMk/>
            <pc:sldMk cId="2930910410" sldId="392"/>
            <ac:spMk id="2" creationId="{79868907-E8FE-451C-8D64-D500990A1534}"/>
          </ac:spMkLst>
        </pc:spChg>
        <pc:spChg chg="del">
          <ac:chgData name="Kai Droste" userId="aa2842abafd12ffa" providerId="LiveId" clId="{8C708B41-A7F3-4A4D-B330-D9C7235866B4}" dt="2021-02-10T20:06:51.273" v="455" actId="478"/>
          <ac:spMkLst>
            <pc:docMk/>
            <pc:sldMk cId="2930910410" sldId="392"/>
            <ac:spMk id="3" creationId="{6F6B3230-6A02-48F2-B8F2-DEE1DCB6940E}"/>
          </ac:spMkLst>
        </pc:spChg>
        <pc:spChg chg="add mod">
          <ac:chgData name="Kai Droste" userId="aa2842abafd12ffa" providerId="LiveId" clId="{8C708B41-A7F3-4A4D-B330-D9C7235866B4}" dt="2021-02-10T20:08:25.867" v="463" actId="1076"/>
          <ac:spMkLst>
            <pc:docMk/>
            <pc:sldMk cId="2930910410" sldId="392"/>
            <ac:spMk id="4" creationId="{58DD0A12-BD81-4CAF-AE43-AAD9E3DCB4F9}"/>
          </ac:spMkLst>
        </pc:spChg>
        <pc:picChg chg="add mod">
          <ac:chgData name="Kai Droste" userId="aa2842abafd12ffa" providerId="LiveId" clId="{8C708B41-A7F3-4A4D-B330-D9C7235866B4}" dt="2021-02-10T20:08:08.378" v="458" actId="1076"/>
          <ac:picMkLst>
            <pc:docMk/>
            <pc:sldMk cId="2930910410" sldId="392"/>
            <ac:picMk id="6" creationId="{30F7DD1A-F9E2-45EA-AF8F-B6FD42E9106C}"/>
          </ac:picMkLst>
        </pc:picChg>
        <pc:picChg chg="add mod">
          <ac:chgData name="Kai Droste" userId="aa2842abafd12ffa" providerId="LiveId" clId="{8C708B41-A7F3-4A4D-B330-D9C7235866B4}" dt="2021-02-10T20:08:22.913" v="462" actId="1076"/>
          <ac:picMkLst>
            <pc:docMk/>
            <pc:sldMk cId="2930910410" sldId="392"/>
            <ac:picMk id="8" creationId="{12A2CB42-5FE7-4E9A-B4AA-B5B57C864D52}"/>
          </ac:picMkLst>
        </pc:picChg>
      </pc:sldChg>
      <pc:sldChg chg="addSp delSp modSp new mod modClrScheme chgLayout">
        <pc:chgData name="Kai Droste" userId="aa2842abafd12ffa" providerId="LiveId" clId="{8C708B41-A7F3-4A4D-B330-D9C7235866B4}" dt="2021-02-10T20:28:46.515" v="1226" actId="115"/>
        <pc:sldMkLst>
          <pc:docMk/>
          <pc:sldMk cId="2251951838" sldId="393"/>
        </pc:sldMkLst>
        <pc:spChg chg="del mod ord">
          <ac:chgData name="Kai Droste" userId="aa2842abafd12ffa" providerId="LiveId" clId="{8C708B41-A7F3-4A4D-B330-D9C7235866B4}" dt="2021-02-10T20:09:15.204" v="465" actId="700"/>
          <ac:spMkLst>
            <pc:docMk/>
            <pc:sldMk cId="2251951838" sldId="393"/>
            <ac:spMk id="2" creationId="{4783B4C1-D22F-4001-ADFE-8CFC83E5669E}"/>
          </ac:spMkLst>
        </pc:spChg>
        <pc:spChg chg="del mod ord">
          <ac:chgData name="Kai Droste" userId="aa2842abafd12ffa" providerId="LiveId" clId="{8C708B41-A7F3-4A4D-B330-D9C7235866B4}" dt="2021-02-10T20:09:15.204" v="465" actId="700"/>
          <ac:spMkLst>
            <pc:docMk/>
            <pc:sldMk cId="2251951838" sldId="393"/>
            <ac:spMk id="3" creationId="{14A16F41-A820-43D2-8FAC-EE343B25E3D6}"/>
          </ac:spMkLst>
        </pc:spChg>
        <pc:spChg chg="add mod ord">
          <ac:chgData name="Kai Droste" userId="aa2842abafd12ffa" providerId="LiveId" clId="{8C708B41-A7F3-4A4D-B330-D9C7235866B4}" dt="2021-02-10T20:21:30.690" v="902" actId="20577"/>
          <ac:spMkLst>
            <pc:docMk/>
            <pc:sldMk cId="2251951838" sldId="393"/>
            <ac:spMk id="4" creationId="{9A9CCAAB-079A-49D7-B329-DF55686134B1}"/>
          </ac:spMkLst>
        </pc:spChg>
        <pc:spChg chg="add mod ord">
          <ac:chgData name="Kai Droste" userId="aa2842abafd12ffa" providerId="LiveId" clId="{8C708B41-A7F3-4A4D-B330-D9C7235866B4}" dt="2021-02-10T20:28:46.515" v="1226" actId="115"/>
          <ac:spMkLst>
            <pc:docMk/>
            <pc:sldMk cId="2251951838" sldId="393"/>
            <ac:spMk id="5" creationId="{8D2ACDEA-039A-4FFD-BB7D-2200D0AE708F}"/>
          </ac:spMkLst>
        </pc:spChg>
        <pc:spChg chg="add mod">
          <ac:chgData name="Kai Droste" userId="aa2842abafd12ffa" providerId="LiveId" clId="{8C708B41-A7F3-4A4D-B330-D9C7235866B4}" dt="2021-02-10T20:21:25.539" v="900" actId="1076"/>
          <ac:spMkLst>
            <pc:docMk/>
            <pc:sldMk cId="2251951838" sldId="393"/>
            <ac:spMk id="10" creationId="{387F3AA5-6C1E-460A-ACEC-D1E30966E2B3}"/>
          </ac:spMkLst>
        </pc:spChg>
        <pc:picChg chg="add mod">
          <ac:chgData name="Kai Droste" userId="aa2842abafd12ffa" providerId="LiveId" clId="{8C708B41-A7F3-4A4D-B330-D9C7235866B4}" dt="2021-02-10T20:17:11.944" v="739" actId="1076"/>
          <ac:picMkLst>
            <pc:docMk/>
            <pc:sldMk cId="2251951838" sldId="393"/>
            <ac:picMk id="7" creationId="{3CEEE8A4-7534-4A59-9E51-0437B1A911D5}"/>
          </ac:picMkLst>
        </pc:picChg>
        <pc:picChg chg="add mod">
          <ac:chgData name="Kai Droste" userId="aa2842abafd12ffa" providerId="LiveId" clId="{8C708B41-A7F3-4A4D-B330-D9C7235866B4}" dt="2021-02-10T20:19:03.018" v="743" actId="1076"/>
          <ac:picMkLst>
            <pc:docMk/>
            <pc:sldMk cId="2251951838" sldId="393"/>
            <ac:picMk id="9" creationId="{E7519051-D272-434D-BC9F-3BF18EF4C3BC}"/>
          </ac:picMkLst>
        </pc:picChg>
      </pc:sldChg>
      <pc:sldChg chg="addSp delSp modSp add mod ord delAnim">
        <pc:chgData name="Kai Droste" userId="aa2842abafd12ffa" providerId="LiveId" clId="{8C708B41-A7F3-4A4D-B330-D9C7235866B4}" dt="2021-02-10T20:23:45.857" v="935" actId="20577"/>
        <pc:sldMkLst>
          <pc:docMk/>
          <pc:sldMk cId="2578294525" sldId="394"/>
        </pc:sldMkLst>
        <pc:spChg chg="mod">
          <ac:chgData name="Kai Droste" userId="aa2842abafd12ffa" providerId="LiveId" clId="{8C708B41-A7F3-4A4D-B330-D9C7235866B4}" dt="2021-02-10T20:23:45.857" v="935" actId="20577"/>
          <ac:spMkLst>
            <pc:docMk/>
            <pc:sldMk cId="2578294525" sldId="394"/>
            <ac:spMk id="2" creationId="{D5C13704-225B-4962-9945-76139C58DD00}"/>
          </ac:spMkLst>
        </pc:spChg>
        <pc:spChg chg="del">
          <ac:chgData name="Kai Droste" userId="aa2842abafd12ffa" providerId="LiveId" clId="{8C708B41-A7F3-4A4D-B330-D9C7235866B4}" dt="2021-02-10T20:22:59.250" v="907" actId="478"/>
          <ac:spMkLst>
            <pc:docMk/>
            <pc:sldMk cId="2578294525" sldId="394"/>
            <ac:spMk id="3" creationId="{D61FCAED-9910-431D-A067-5D51690A1CA4}"/>
          </ac:spMkLst>
        </pc:spChg>
        <pc:spChg chg="add del mod">
          <ac:chgData name="Kai Droste" userId="aa2842abafd12ffa" providerId="LiveId" clId="{8C708B41-A7F3-4A4D-B330-D9C7235866B4}" dt="2021-02-10T20:23:01.458" v="908" actId="478"/>
          <ac:spMkLst>
            <pc:docMk/>
            <pc:sldMk cId="2578294525" sldId="394"/>
            <ac:spMk id="6" creationId="{7199AE58-F190-4FD4-993A-BD13E0DFED16}"/>
          </ac:spMkLst>
        </pc:spChg>
        <pc:graphicFrameChg chg="mod">
          <ac:chgData name="Kai Droste" userId="aa2842abafd12ffa" providerId="LiveId" clId="{8C708B41-A7F3-4A4D-B330-D9C7235866B4}" dt="2021-02-10T20:22:57.661" v="906" actId="1076"/>
          <ac:graphicFrameMkLst>
            <pc:docMk/>
            <pc:sldMk cId="2578294525" sldId="394"/>
            <ac:graphicFrameMk id="9" creationId="{E201B914-CAD4-480B-8241-F5D658BB5DCD}"/>
          </ac:graphicFrameMkLst>
        </pc:graphicFrameChg>
        <pc:picChg chg="del">
          <ac:chgData name="Kai Droste" userId="aa2842abafd12ffa" providerId="LiveId" clId="{8C708B41-A7F3-4A4D-B330-D9C7235866B4}" dt="2021-02-10T20:23:03.187" v="910" actId="478"/>
          <ac:picMkLst>
            <pc:docMk/>
            <pc:sldMk cId="2578294525" sldId="394"/>
            <ac:picMk id="5" creationId="{347488B3-F00F-45F1-95D9-C2CFF659705E}"/>
          </ac:picMkLst>
        </pc:picChg>
        <pc:picChg chg="del">
          <ac:chgData name="Kai Droste" userId="aa2842abafd12ffa" providerId="LiveId" clId="{8C708B41-A7F3-4A4D-B330-D9C7235866B4}" dt="2021-02-10T20:23:02.405" v="909" actId="478"/>
          <ac:picMkLst>
            <pc:docMk/>
            <pc:sldMk cId="2578294525" sldId="394"/>
            <ac:picMk id="7" creationId="{6FAB7174-1335-418B-89A5-76D52ABF2864}"/>
          </ac:picMkLst>
        </pc:picChg>
      </pc:sldChg>
      <pc:sldChg chg="addSp delSp modSp new mod modClrScheme chgLayout">
        <pc:chgData name="Kai Droste" userId="aa2842abafd12ffa" providerId="LiveId" clId="{8C708B41-A7F3-4A4D-B330-D9C7235866B4}" dt="2021-02-10T21:00:40.396" v="3379" actId="313"/>
        <pc:sldMkLst>
          <pc:docMk/>
          <pc:sldMk cId="1367885121" sldId="395"/>
        </pc:sldMkLst>
        <pc:spChg chg="mod ord">
          <ac:chgData name="Kai Droste" userId="aa2842abafd12ffa" providerId="LiveId" clId="{8C708B41-A7F3-4A4D-B330-D9C7235866B4}" dt="2021-02-10T20:27:46.984" v="1225" actId="700"/>
          <ac:spMkLst>
            <pc:docMk/>
            <pc:sldMk cId="1367885121" sldId="395"/>
            <ac:spMk id="2" creationId="{3E4D173C-559F-4025-B90D-31E9EBB136EA}"/>
          </ac:spMkLst>
        </pc:spChg>
        <pc:spChg chg="del mod ord">
          <ac:chgData name="Kai Droste" userId="aa2842abafd12ffa" providerId="LiveId" clId="{8C708B41-A7F3-4A4D-B330-D9C7235866B4}" dt="2021-02-10T20:27:46.984" v="1225" actId="700"/>
          <ac:spMkLst>
            <pc:docMk/>
            <pc:sldMk cId="1367885121" sldId="395"/>
            <ac:spMk id="3" creationId="{BD9EFB99-F4D8-4F61-8A9B-779171A42118}"/>
          </ac:spMkLst>
        </pc:spChg>
        <pc:spChg chg="add mod ord">
          <ac:chgData name="Kai Droste" userId="aa2842abafd12ffa" providerId="LiveId" clId="{8C708B41-A7F3-4A4D-B330-D9C7235866B4}" dt="2021-02-10T21:00:40.396" v="3379" actId="313"/>
          <ac:spMkLst>
            <pc:docMk/>
            <pc:sldMk cId="1367885121" sldId="395"/>
            <ac:spMk id="4" creationId="{4D0EB17E-8092-4B1B-B6C0-4A2711DB527B}"/>
          </ac:spMkLst>
        </pc:spChg>
      </pc:sldChg>
      <pc:sldChg chg="addSp delSp modSp new mod modClrScheme chgLayout">
        <pc:chgData name="Kai Droste" userId="aa2842abafd12ffa" providerId="LiveId" clId="{8C708B41-A7F3-4A4D-B330-D9C7235866B4}" dt="2021-02-12T12:15:47.469" v="6844" actId="115"/>
        <pc:sldMkLst>
          <pc:docMk/>
          <pc:sldMk cId="1914514444" sldId="396"/>
        </pc:sldMkLst>
        <pc:spChg chg="mod ord">
          <ac:chgData name="Kai Droste" userId="aa2842abafd12ffa" providerId="LiveId" clId="{8C708B41-A7F3-4A4D-B330-D9C7235866B4}" dt="2021-02-10T20:34:52.667" v="1478" actId="700"/>
          <ac:spMkLst>
            <pc:docMk/>
            <pc:sldMk cId="1914514444" sldId="396"/>
            <ac:spMk id="2" creationId="{9A3FDC7F-CFB0-45A8-937F-92CFD85F8D1B}"/>
          </ac:spMkLst>
        </pc:spChg>
        <pc:spChg chg="del mod ord">
          <ac:chgData name="Kai Droste" userId="aa2842abafd12ffa" providerId="LiveId" clId="{8C708B41-A7F3-4A4D-B330-D9C7235866B4}" dt="2021-02-10T20:34:52.667" v="1478" actId="700"/>
          <ac:spMkLst>
            <pc:docMk/>
            <pc:sldMk cId="1914514444" sldId="396"/>
            <ac:spMk id="3" creationId="{4F361658-5F8D-4F0B-81E0-C46A85B5F0B1}"/>
          </ac:spMkLst>
        </pc:spChg>
        <pc:spChg chg="add mod ord">
          <ac:chgData name="Kai Droste" userId="aa2842abafd12ffa" providerId="LiveId" clId="{8C708B41-A7F3-4A4D-B330-D9C7235866B4}" dt="2021-02-12T12:15:47.469" v="6844" actId="115"/>
          <ac:spMkLst>
            <pc:docMk/>
            <pc:sldMk cId="1914514444" sldId="396"/>
            <ac:spMk id="4" creationId="{41804875-8C71-4340-B333-F46A239D99F8}"/>
          </ac:spMkLst>
        </pc:spChg>
      </pc:sldChg>
      <pc:sldChg chg="addSp delSp modSp new mod modClrScheme chgLayout">
        <pc:chgData name="Kai Droste" userId="aa2842abafd12ffa" providerId="LiveId" clId="{8C708B41-A7F3-4A4D-B330-D9C7235866B4}" dt="2021-02-11T18:03:39.315" v="6381" actId="478"/>
        <pc:sldMkLst>
          <pc:docMk/>
          <pc:sldMk cId="4113413235" sldId="397"/>
        </pc:sldMkLst>
        <pc:spChg chg="del mod ord">
          <ac:chgData name="Kai Droste" userId="aa2842abafd12ffa" providerId="LiveId" clId="{8C708B41-A7F3-4A4D-B330-D9C7235866B4}" dt="2021-02-10T20:37:04.311" v="1637" actId="700"/>
          <ac:spMkLst>
            <pc:docMk/>
            <pc:sldMk cId="4113413235" sldId="397"/>
            <ac:spMk id="2" creationId="{0A052CDD-AA90-40FE-81AC-C58DE45AB5AB}"/>
          </ac:spMkLst>
        </pc:spChg>
        <pc:spChg chg="del mod ord">
          <ac:chgData name="Kai Droste" userId="aa2842abafd12ffa" providerId="LiveId" clId="{8C708B41-A7F3-4A4D-B330-D9C7235866B4}" dt="2021-02-10T20:37:04.311" v="1637" actId="700"/>
          <ac:spMkLst>
            <pc:docMk/>
            <pc:sldMk cId="4113413235" sldId="397"/>
            <ac:spMk id="3" creationId="{EC2BE719-DBB4-4231-B4CB-4FF086CFEEBF}"/>
          </ac:spMkLst>
        </pc:spChg>
        <pc:spChg chg="del">
          <ac:chgData name="Kai Droste" userId="aa2842abafd12ffa" providerId="LiveId" clId="{8C708B41-A7F3-4A4D-B330-D9C7235866B4}" dt="2021-02-10T20:37:04.311" v="1637" actId="700"/>
          <ac:spMkLst>
            <pc:docMk/>
            <pc:sldMk cId="4113413235" sldId="397"/>
            <ac:spMk id="4" creationId="{DD5D3924-B2E7-4AE6-BED5-3AD8FC703EE5}"/>
          </ac:spMkLst>
        </pc:spChg>
        <pc:spChg chg="add mod ord">
          <ac:chgData name="Kai Droste" userId="aa2842abafd12ffa" providerId="LiveId" clId="{8C708B41-A7F3-4A4D-B330-D9C7235866B4}" dt="2021-02-10T20:37:16.171" v="1667" actId="20577"/>
          <ac:spMkLst>
            <pc:docMk/>
            <pc:sldMk cId="4113413235" sldId="397"/>
            <ac:spMk id="5" creationId="{8C395144-727E-4481-ACCD-6932245EB07B}"/>
          </ac:spMkLst>
        </pc:spChg>
        <pc:spChg chg="add del mod ord">
          <ac:chgData name="Kai Droste" userId="aa2842abafd12ffa" providerId="LiveId" clId="{8C708B41-A7F3-4A4D-B330-D9C7235866B4}" dt="2021-02-11T18:03:39.315" v="6381" actId="478"/>
          <ac:spMkLst>
            <pc:docMk/>
            <pc:sldMk cId="4113413235" sldId="397"/>
            <ac:spMk id="6" creationId="{2EF1A3E7-74A2-43CA-8644-FA89E691FFC6}"/>
          </ac:spMkLst>
        </pc:spChg>
        <pc:picChg chg="add del mod">
          <ac:chgData name="Kai Droste" userId="aa2842abafd12ffa" providerId="LiveId" clId="{8C708B41-A7F3-4A4D-B330-D9C7235866B4}" dt="2021-02-10T20:38:32.362" v="1674" actId="478"/>
          <ac:picMkLst>
            <pc:docMk/>
            <pc:sldMk cId="4113413235" sldId="397"/>
            <ac:picMk id="8" creationId="{DF3A6904-467C-41F0-AD11-AEFF2A2459F9}"/>
          </ac:picMkLst>
        </pc:picChg>
        <pc:picChg chg="add mod">
          <ac:chgData name="Kai Droste" userId="aa2842abafd12ffa" providerId="LiveId" clId="{8C708B41-A7F3-4A4D-B330-D9C7235866B4}" dt="2021-02-10T20:38:35.394" v="1676" actId="1076"/>
          <ac:picMkLst>
            <pc:docMk/>
            <pc:sldMk cId="4113413235" sldId="397"/>
            <ac:picMk id="10" creationId="{C9A7F365-B1BA-40F9-8132-24DD37601312}"/>
          </ac:picMkLst>
        </pc:picChg>
        <pc:picChg chg="add mod">
          <ac:chgData name="Kai Droste" userId="aa2842abafd12ffa" providerId="LiveId" clId="{8C708B41-A7F3-4A4D-B330-D9C7235866B4}" dt="2021-02-10T20:38:46.320" v="1678" actId="1076"/>
          <ac:picMkLst>
            <pc:docMk/>
            <pc:sldMk cId="4113413235" sldId="397"/>
            <ac:picMk id="12" creationId="{723B9A12-285F-4F8E-BFF4-CA18B6F35139}"/>
          </ac:picMkLst>
        </pc:picChg>
      </pc:sldChg>
      <pc:sldChg chg="addSp delSp modSp new mod modClrScheme chgLayout">
        <pc:chgData name="Kai Droste" userId="aa2842abafd12ffa" providerId="LiveId" clId="{8C708B41-A7F3-4A4D-B330-D9C7235866B4}" dt="2021-02-10T20:57:58.226" v="3275" actId="20577"/>
        <pc:sldMkLst>
          <pc:docMk/>
          <pc:sldMk cId="147454082" sldId="398"/>
        </pc:sldMkLst>
        <pc:spChg chg="mod ord">
          <ac:chgData name="Kai Droste" userId="aa2842abafd12ffa" providerId="LiveId" clId="{8C708B41-A7F3-4A4D-B330-D9C7235866B4}" dt="2021-02-10T20:53:59.554" v="2846" actId="700"/>
          <ac:spMkLst>
            <pc:docMk/>
            <pc:sldMk cId="147454082" sldId="398"/>
            <ac:spMk id="2" creationId="{D7E8E130-7740-45A7-B153-BA841C7DB18A}"/>
          </ac:spMkLst>
        </pc:spChg>
        <pc:spChg chg="del mod ord">
          <ac:chgData name="Kai Droste" userId="aa2842abafd12ffa" providerId="LiveId" clId="{8C708B41-A7F3-4A4D-B330-D9C7235866B4}" dt="2021-02-10T20:53:59.554" v="2846" actId="700"/>
          <ac:spMkLst>
            <pc:docMk/>
            <pc:sldMk cId="147454082" sldId="398"/>
            <ac:spMk id="3" creationId="{BD49834F-4E5E-44E3-9A26-D627DE432BF3}"/>
          </ac:spMkLst>
        </pc:spChg>
        <pc:spChg chg="add mod ord">
          <ac:chgData name="Kai Droste" userId="aa2842abafd12ffa" providerId="LiveId" clId="{8C708B41-A7F3-4A4D-B330-D9C7235866B4}" dt="2021-02-10T20:57:58.226" v="3275" actId="20577"/>
          <ac:spMkLst>
            <pc:docMk/>
            <pc:sldMk cId="147454082" sldId="398"/>
            <ac:spMk id="4" creationId="{9E82B63D-0C5C-4EB0-8EF8-DDB5BB115A88}"/>
          </ac:spMkLst>
        </pc:spChg>
        <pc:picChg chg="add mod">
          <ac:chgData name="Kai Droste" userId="aa2842abafd12ffa" providerId="LiveId" clId="{8C708B41-A7F3-4A4D-B330-D9C7235866B4}" dt="2021-02-10T20:54:15.139" v="2851" actId="1076"/>
          <ac:picMkLst>
            <pc:docMk/>
            <pc:sldMk cId="147454082" sldId="398"/>
            <ac:picMk id="6" creationId="{7C400652-A267-459F-A100-C47FF4371916}"/>
          </ac:picMkLst>
        </pc:picChg>
      </pc:sldChg>
      <pc:sldChg chg="addSp delSp modSp new mod modClrScheme chgLayout">
        <pc:chgData name="Kai Droste" userId="aa2842abafd12ffa" providerId="LiveId" clId="{8C708B41-A7F3-4A4D-B330-D9C7235866B4}" dt="2021-02-10T21:01:17.018" v="3476"/>
        <pc:sldMkLst>
          <pc:docMk/>
          <pc:sldMk cId="1616791311" sldId="399"/>
        </pc:sldMkLst>
        <pc:spChg chg="mod ord">
          <ac:chgData name="Kai Droste" userId="aa2842abafd12ffa" providerId="LiveId" clId="{8C708B41-A7F3-4A4D-B330-D9C7235866B4}" dt="2021-02-10T20:58:37.648" v="3283" actId="700"/>
          <ac:spMkLst>
            <pc:docMk/>
            <pc:sldMk cId="1616791311" sldId="399"/>
            <ac:spMk id="2" creationId="{746B89EA-8E84-4218-9345-36360977EE36}"/>
          </ac:spMkLst>
        </pc:spChg>
        <pc:spChg chg="del mod ord">
          <ac:chgData name="Kai Droste" userId="aa2842abafd12ffa" providerId="LiveId" clId="{8C708B41-A7F3-4A4D-B330-D9C7235866B4}" dt="2021-02-10T20:58:37.648" v="3283" actId="700"/>
          <ac:spMkLst>
            <pc:docMk/>
            <pc:sldMk cId="1616791311" sldId="399"/>
            <ac:spMk id="3" creationId="{0431DFDF-DDC4-415F-94FC-4DEC51EDB872}"/>
          </ac:spMkLst>
        </pc:spChg>
        <pc:spChg chg="add mod ord">
          <ac:chgData name="Kai Droste" userId="aa2842abafd12ffa" providerId="LiveId" clId="{8C708B41-A7F3-4A4D-B330-D9C7235866B4}" dt="2021-02-10T21:01:17.018" v="3476"/>
          <ac:spMkLst>
            <pc:docMk/>
            <pc:sldMk cId="1616791311" sldId="399"/>
            <ac:spMk id="6" creationId="{C9C62E22-B03A-48CA-A32C-694A4B8D87A6}"/>
          </ac:spMkLst>
        </pc:spChg>
        <pc:picChg chg="add mod">
          <ac:chgData name="Kai Droste" userId="aa2842abafd12ffa" providerId="LiveId" clId="{8C708B41-A7F3-4A4D-B330-D9C7235866B4}" dt="2021-02-10T20:58:44.234" v="3286" actId="1076"/>
          <ac:picMkLst>
            <pc:docMk/>
            <pc:sldMk cId="1616791311" sldId="399"/>
            <ac:picMk id="5" creationId="{A223758D-6D4F-45AB-A204-2C8A92177197}"/>
          </ac:picMkLst>
        </pc:picChg>
      </pc:sldChg>
      <pc:sldChg chg="addSp delSp modSp new mod modClrScheme chgLayout">
        <pc:chgData name="Kai Droste" userId="aa2842abafd12ffa" providerId="LiveId" clId="{8C708B41-A7F3-4A4D-B330-D9C7235866B4}" dt="2021-02-12T12:21:04.909" v="6880" actId="20577"/>
        <pc:sldMkLst>
          <pc:docMk/>
          <pc:sldMk cId="69731870" sldId="400"/>
        </pc:sldMkLst>
        <pc:spChg chg="del mod ord">
          <ac:chgData name="Kai Droste" userId="aa2842abafd12ffa" providerId="LiveId" clId="{8C708B41-A7F3-4A4D-B330-D9C7235866B4}" dt="2021-02-10T21:02:17.639" v="3482" actId="700"/>
          <ac:spMkLst>
            <pc:docMk/>
            <pc:sldMk cId="69731870" sldId="400"/>
            <ac:spMk id="2" creationId="{9BE29769-EA5B-4434-B3B5-4410E8B06D6B}"/>
          </ac:spMkLst>
        </pc:spChg>
        <pc:spChg chg="del mod ord">
          <ac:chgData name="Kai Droste" userId="aa2842abafd12ffa" providerId="LiveId" clId="{8C708B41-A7F3-4A4D-B330-D9C7235866B4}" dt="2021-02-10T21:02:17.639" v="3482" actId="700"/>
          <ac:spMkLst>
            <pc:docMk/>
            <pc:sldMk cId="69731870" sldId="400"/>
            <ac:spMk id="3" creationId="{FEB84C2F-7594-43AB-B8BD-73CEA489168D}"/>
          </ac:spMkLst>
        </pc:spChg>
        <pc:spChg chg="del">
          <ac:chgData name="Kai Droste" userId="aa2842abafd12ffa" providerId="LiveId" clId="{8C708B41-A7F3-4A4D-B330-D9C7235866B4}" dt="2021-02-10T21:02:17.639" v="3482" actId="700"/>
          <ac:spMkLst>
            <pc:docMk/>
            <pc:sldMk cId="69731870" sldId="400"/>
            <ac:spMk id="4" creationId="{51F9CAB4-C5D3-459B-BD11-90628FAAA031}"/>
          </ac:spMkLst>
        </pc:spChg>
        <pc:spChg chg="add mod ord">
          <ac:chgData name="Kai Droste" userId="aa2842abafd12ffa" providerId="LiveId" clId="{8C708B41-A7F3-4A4D-B330-D9C7235866B4}" dt="2021-02-10T21:07:35.102" v="3883" actId="20577"/>
          <ac:spMkLst>
            <pc:docMk/>
            <pc:sldMk cId="69731870" sldId="400"/>
            <ac:spMk id="7" creationId="{D2480DDF-08E5-459C-BCEB-59F77190BCA9}"/>
          </ac:spMkLst>
        </pc:spChg>
        <pc:spChg chg="add mod ord">
          <ac:chgData name="Kai Droste" userId="aa2842abafd12ffa" providerId="LiveId" clId="{8C708B41-A7F3-4A4D-B330-D9C7235866B4}" dt="2021-02-12T12:21:04.909" v="6880" actId="20577"/>
          <ac:spMkLst>
            <pc:docMk/>
            <pc:sldMk cId="69731870" sldId="400"/>
            <ac:spMk id="8" creationId="{619BF8D6-3F66-44E3-9BDF-EBAA34D05D78}"/>
          </ac:spMkLst>
        </pc:spChg>
        <pc:picChg chg="add mod">
          <ac:chgData name="Kai Droste" userId="aa2842abafd12ffa" providerId="LiveId" clId="{8C708B41-A7F3-4A4D-B330-D9C7235866B4}" dt="2021-02-10T21:02:22.310" v="3484" actId="1076"/>
          <ac:picMkLst>
            <pc:docMk/>
            <pc:sldMk cId="69731870" sldId="400"/>
            <ac:picMk id="5" creationId="{F00E189E-ED79-4464-9906-39AB8C9C8525}"/>
          </ac:picMkLst>
        </pc:picChg>
        <pc:picChg chg="add del mod">
          <ac:chgData name="Kai Droste" userId="aa2842abafd12ffa" providerId="LiveId" clId="{8C708B41-A7F3-4A4D-B330-D9C7235866B4}" dt="2021-02-10T21:03:49.134" v="3487" actId="478"/>
          <ac:picMkLst>
            <pc:docMk/>
            <pc:sldMk cId="69731870" sldId="400"/>
            <ac:picMk id="6" creationId="{4F8C23A6-E3FB-4B59-A9BD-7BF0C79F3BCC}"/>
          </ac:picMkLst>
        </pc:picChg>
        <pc:picChg chg="add mod">
          <ac:chgData name="Kai Droste" userId="aa2842abafd12ffa" providerId="LiveId" clId="{8C708B41-A7F3-4A4D-B330-D9C7235866B4}" dt="2021-02-10T21:03:57.758" v="3491" actId="1076"/>
          <ac:picMkLst>
            <pc:docMk/>
            <pc:sldMk cId="69731870" sldId="400"/>
            <ac:picMk id="10" creationId="{B5F27171-F178-4C06-8737-CE8F2E1F8311}"/>
          </ac:picMkLst>
        </pc:picChg>
      </pc:sldChg>
      <pc:sldChg chg="addSp modSp new del mod">
        <pc:chgData name="Kai Droste" userId="aa2842abafd12ffa" providerId="LiveId" clId="{8C708B41-A7F3-4A4D-B330-D9C7235866B4}" dt="2021-02-11T18:01:54.642" v="6364" actId="2696"/>
        <pc:sldMkLst>
          <pc:docMk/>
          <pc:sldMk cId="262802166" sldId="401"/>
        </pc:sldMkLst>
        <pc:spChg chg="mod">
          <ac:chgData name="Kai Droste" userId="aa2842abafd12ffa" providerId="LiveId" clId="{8C708B41-A7F3-4A4D-B330-D9C7235866B4}" dt="2021-02-10T21:10:17.979" v="4068" actId="20577"/>
          <ac:spMkLst>
            <pc:docMk/>
            <pc:sldMk cId="262802166" sldId="401"/>
            <ac:spMk id="2" creationId="{B004C406-DA53-41D5-9E16-91348FCD1339}"/>
          </ac:spMkLst>
        </pc:spChg>
        <pc:picChg chg="add">
          <ac:chgData name="Kai Droste" userId="aa2842abafd12ffa" providerId="LiveId" clId="{8C708B41-A7F3-4A4D-B330-D9C7235866B4}" dt="2021-02-10T21:10:13.797" v="4058" actId="22"/>
          <ac:picMkLst>
            <pc:docMk/>
            <pc:sldMk cId="262802166" sldId="401"/>
            <ac:picMk id="5" creationId="{3498BA3B-7AF2-4074-A2CD-B8426D2B3F63}"/>
          </ac:picMkLst>
        </pc:picChg>
      </pc:sldChg>
      <pc:sldChg chg="add">
        <pc:chgData name="Kai Droste" userId="aa2842abafd12ffa" providerId="LiveId" clId="{8C708B41-A7F3-4A4D-B330-D9C7235866B4}" dt="2021-02-10T21:10:43.787" v="4069"/>
        <pc:sldMkLst>
          <pc:docMk/>
          <pc:sldMk cId="2313234177" sldId="402"/>
        </pc:sldMkLst>
      </pc:sldChg>
      <pc:sldChg chg="addSp delSp modSp new mod modClrScheme chgLayout">
        <pc:chgData name="Kai Droste" userId="aa2842abafd12ffa" providerId="LiveId" clId="{8C708B41-A7F3-4A4D-B330-D9C7235866B4}" dt="2021-02-12T12:22:52.616" v="6896" actId="14100"/>
        <pc:sldMkLst>
          <pc:docMk/>
          <pc:sldMk cId="250332971" sldId="403"/>
        </pc:sldMkLst>
        <pc:spChg chg="mod ord">
          <ac:chgData name="Kai Droste" userId="aa2842abafd12ffa" providerId="LiveId" clId="{8C708B41-A7F3-4A4D-B330-D9C7235866B4}" dt="2021-02-11T17:58:50.983" v="6276" actId="20577"/>
          <ac:spMkLst>
            <pc:docMk/>
            <pc:sldMk cId="250332971" sldId="403"/>
            <ac:spMk id="2" creationId="{0C42AC83-16DE-40BD-99E2-914C7C1B6D09}"/>
          </ac:spMkLst>
        </pc:spChg>
        <pc:spChg chg="del mod ord">
          <ac:chgData name="Kai Droste" userId="aa2842abafd12ffa" providerId="LiveId" clId="{8C708B41-A7F3-4A4D-B330-D9C7235866B4}" dt="2021-02-11T16:22:07.273" v="4109" actId="700"/>
          <ac:spMkLst>
            <pc:docMk/>
            <pc:sldMk cId="250332971" sldId="403"/>
            <ac:spMk id="3" creationId="{C455D4C7-DEDE-4C3E-9DD3-7081D78A5A0E}"/>
          </ac:spMkLst>
        </pc:spChg>
        <pc:spChg chg="add mod ord">
          <ac:chgData name="Kai Droste" userId="aa2842abafd12ffa" providerId="LiveId" clId="{8C708B41-A7F3-4A4D-B330-D9C7235866B4}" dt="2021-02-11T16:29:06.184" v="4470" actId="20577"/>
          <ac:spMkLst>
            <pc:docMk/>
            <pc:sldMk cId="250332971" sldId="403"/>
            <ac:spMk id="4" creationId="{7066CBAE-BF47-4F31-AC24-1DCDAE7D9FBE}"/>
          </ac:spMkLst>
        </pc:spChg>
        <pc:spChg chg="add mod">
          <ac:chgData name="Kai Droste" userId="aa2842abafd12ffa" providerId="LiveId" clId="{8C708B41-A7F3-4A4D-B330-D9C7235866B4}" dt="2021-02-12T12:22:32.278" v="6888" actId="14100"/>
          <ac:spMkLst>
            <pc:docMk/>
            <pc:sldMk cId="250332971" sldId="403"/>
            <ac:spMk id="6" creationId="{4B91C986-9E9A-4F47-8FC9-52A75E3EFA66}"/>
          </ac:spMkLst>
        </pc:spChg>
        <pc:spChg chg="add mod">
          <ac:chgData name="Kai Droste" userId="aa2842abafd12ffa" providerId="LiveId" clId="{8C708B41-A7F3-4A4D-B330-D9C7235866B4}" dt="2021-02-12T12:22:48.694" v="6895" actId="1076"/>
          <ac:spMkLst>
            <pc:docMk/>
            <pc:sldMk cId="250332971" sldId="403"/>
            <ac:spMk id="7" creationId="{5D62AD9B-91B5-4447-BE55-91E47DB89639}"/>
          </ac:spMkLst>
        </pc:spChg>
        <pc:spChg chg="add del">
          <ac:chgData name="Kai Droste" userId="aa2842abafd12ffa" providerId="LiveId" clId="{8C708B41-A7F3-4A4D-B330-D9C7235866B4}" dt="2021-02-11T16:33:15.721" v="4540" actId="11529"/>
          <ac:spMkLst>
            <pc:docMk/>
            <pc:sldMk cId="250332971" sldId="403"/>
            <ac:spMk id="12" creationId="{3F35EDFC-84BB-4581-85DE-F4F5C173DC67}"/>
          </ac:spMkLst>
        </pc:spChg>
        <pc:spChg chg="add del">
          <ac:chgData name="Kai Droste" userId="aa2842abafd12ffa" providerId="LiveId" clId="{8C708B41-A7F3-4A4D-B330-D9C7235866B4}" dt="2021-02-11T16:33:23.691" v="4542" actId="11529"/>
          <ac:spMkLst>
            <pc:docMk/>
            <pc:sldMk cId="250332971" sldId="403"/>
            <ac:spMk id="13" creationId="{31415EC6-2685-4D6C-973E-DF828E5744A5}"/>
          </ac:spMkLst>
        </pc:spChg>
        <pc:spChg chg="add mod">
          <ac:chgData name="Kai Droste" userId="aa2842abafd12ffa" providerId="LiveId" clId="{8C708B41-A7F3-4A4D-B330-D9C7235866B4}" dt="2021-02-12T12:22:52.616" v="6896" actId="14100"/>
          <ac:spMkLst>
            <pc:docMk/>
            <pc:sldMk cId="250332971" sldId="403"/>
            <ac:spMk id="14" creationId="{E58D2AF4-E756-4CE0-85B9-C68D82EB4103}"/>
          </ac:spMkLst>
        </pc:spChg>
        <pc:picChg chg="add mod">
          <ac:chgData name="Kai Droste" userId="aa2842abafd12ffa" providerId="LiveId" clId="{8C708B41-A7F3-4A4D-B330-D9C7235866B4}" dt="2021-02-12T12:22:34.304" v="6889" actId="1076"/>
          <ac:picMkLst>
            <pc:docMk/>
            <pc:sldMk cId="250332971" sldId="403"/>
            <ac:picMk id="5" creationId="{89DE4184-59DA-4417-BA34-5F4F3BA1E2BF}"/>
          </ac:picMkLst>
        </pc:picChg>
        <pc:cxnChg chg="add del">
          <ac:chgData name="Kai Droste" userId="aa2842abafd12ffa" providerId="LiveId" clId="{8C708B41-A7F3-4A4D-B330-D9C7235866B4}" dt="2021-02-11T16:33:48.741" v="4545" actId="478"/>
          <ac:cxnSpMkLst>
            <pc:docMk/>
            <pc:sldMk cId="250332971" sldId="403"/>
            <ac:cxnSpMk id="9" creationId="{C78BE00E-C597-42C9-A8F8-72BBE6AE714F}"/>
          </ac:cxnSpMkLst>
        </pc:cxnChg>
        <pc:cxnChg chg="add mod">
          <ac:chgData name="Kai Droste" userId="aa2842abafd12ffa" providerId="LiveId" clId="{8C708B41-A7F3-4A4D-B330-D9C7235866B4}" dt="2021-02-12T12:22:38.517" v="6890" actId="14100"/>
          <ac:cxnSpMkLst>
            <pc:docMk/>
            <pc:sldMk cId="250332971" sldId="403"/>
            <ac:cxnSpMk id="11" creationId="{28F33CB7-75A6-462D-B8FF-684B0CEDBB92}"/>
          </ac:cxnSpMkLst>
        </pc:cxnChg>
      </pc:sldChg>
      <pc:sldChg chg="add del">
        <pc:chgData name="Kai Droste" userId="aa2842abafd12ffa" providerId="LiveId" clId="{8C708B41-A7F3-4A4D-B330-D9C7235866B4}" dt="2021-02-11T16:22:09.762" v="4110" actId="2696"/>
        <pc:sldMkLst>
          <pc:docMk/>
          <pc:sldMk cId="1086838493" sldId="404"/>
        </pc:sldMkLst>
      </pc:sldChg>
      <pc:sldChg chg="addSp delSp modSp add mod">
        <pc:chgData name="Kai Droste" userId="aa2842abafd12ffa" providerId="LiveId" clId="{8C708B41-A7F3-4A4D-B330-D9C7235866B4}" dt="2021-02-12T12:23:59.859" v="6915" actId="1076"/>
        <pc:sldMkLst>
          <pc:docMk/>
          <pc:sldMk cId="1530376957" sldId="404"/>
        </pc:sldMkLst>
        <pc:spChg chg="mod">
          <ac:chgData name="Kai Droste" userId="aa2842abafd12ffa" providerId="LiveId" clId="{8C708B41-A7F3-4A4D-B330-D9C7235866B4}" dt="2021-02-11T17:41:40.859" v="5163" actId="20577"/>
          <ac:spMkLst>
            <pc:docMk/>
            <pc:sldMk cId="1530376957" sldId="404"/>
            <ac:spMk id="2" creationId="{0C42AC83-16DE-40BD-99E2-914C7C1B6D09}"/>
          </ac:spMkLst>
        </pc:spChg>
        <pc:spChg chg="mod">
          <ac:chgData name="Kai Droste" userId="aa2842abafd12ffa" providerId="LiveId" clId="{8C708B41-A7F3-4A4D-B330-D9C7235866B4}" dt="2021-02-12T12:23:44.268" v="6913" actId="20577"/>
          <ac:spMkLst>
            <pc:docMk/>
            <pc:sldMk cId="1530376957" sldId="404"/>
            <ac:spMk id="4" creationId="{7066CBAE-BF47-4F31-AC24-1DCDAE7D9FBE}"/>
          </ac:spMkLst>
        </pc:spChg>
        <pc:spChg chg="add mod">
          <ac:chgData name="Kai Droste" userId="aa2842abafd12ffa" providerId="LiveId" clId="{8C708B41-A7F3-4A4D-B330-D9C7235866B4}" dt="2021-02-12T12:23:59.859" v="6915" actId="1076"/>
          <ac:spMkLst>
            <pc:docMk/>
            <pc:sldMk cId="1530376957" sldId="404"/>
            <ac:spMk id="5" creationId="{6A26EBCF-87C4-493B-8DB3-642DACBD9137}"/>
          </ac:spMkLst>
        </pc:spChg>
        <pc:picChg chg="add del mod">
          <ac:chgData name="Kai Droste" userId="aa2842abafd12ffa" providerId="LiveId" clId="{8C708B41-A7F3-4A4D-B330-D9C7235866B4}" dt="2021-02-11T17:53:06.490" v="6074" actId="21"/>
          <ac:picMkLst>
            <pc:docMk/>
            <pc:sldMk cId="1530376957" sldId="404"/>
            <ac:picMk id="1026" creationId="{936EB09D-E467-4872-9C8C-96511F23DE14}"/>
          </ac:picMkLst>
        </pc:picChg>
      </pc:sldChg>
      <pc:sldChg chg="addSp modSp add mod">
        <pc:chgData name="Kai Droste" userId="aa2842abafd12ffa" providerId="LiveId" clId="{8C708B41-A7F3-4A4D-B330-D9C7235866B4}" dt="2021-02-12T12:23:26.544" v="6902" actId="1076"/>
        <pc:sldMkLst>
          <pc:docMk/>
          <pc:sldMk cId="3407373521" sldId="405"/>
        </pc:sldMkLst>
        <pc:spChg chg="mod">
          <ac:chgData name="Kai Droste" userId="aa2842abafd12ffa" providerId="LiveId" clId="{8C708B41-A7F3-4A4D-B330-D9C7235866B4}" dt="2021-02-11T17:59:08.085" v="6317" actId="20577"/>
          <ac:spMkLst>
            <pc:docMk/>
            <pc:sldMk cId="3407373521" sldId="405"/>
            <ac:spMk id="2" creationId="{0C42AC83-16DE-40BD-99E2-914C7C1B6D09}"/>
          </ac:spMkLst>
        </pc:spChg>
        <pc:spChg chg="mod">
          <ac:chgData name="Kai Droste" userId="aa2842abafd12ffa" providerId="LiveId" clId="{8C708B41-A7F3-4A4D-B330-D9C7235866B4}" dt="2021-02-11T16:42:02.089" v="5042" actId="14100"/>
          <ac:spMkLst>
            <pc:docMk/>
            <pc:sldMk cId="3407373521" sldId="405"/>
            <ac:spMk id="4" creationId="{7066CBAE-BF47-4F31-AC24-1DCDAE7D9FBE}"/>
          </ac:spMkLst>
        </pc:spChg>
        <pc:spChg chg="add mod">
          <ac:chgData name="Kai Droste" userId="aa2842abafd12ffa" providerId="LiveId" clId="{8C708B41-A7F3-4A4D-B330-D9C7235866B4}" dt="2021-02-11T16:41:56.612" v="5041" actId="15"/>
          <ac:spMkLst>
            <pc:docMk/>
            <pc:sldMk cId="3407373521" sldId="405"/>
            <ac:spMk id="8" creationId="{22F508A1-AEDE-4002-BD69-A2BA087B4BCC}"/>
          </ac:spMkLst>
        </pc:spChg>
        <pc:spChg chg="add mod">
          <ac:chgData name="Kai Droste" userId="aa2842abafd12ffa" providerId="LiveId" clId="{8C708B41-A7F3-4A4D-B330-D9C7235866B4}" dt="2021-02-11T16:43:04.597" v="5069" actId="1076"/>
          <ac:spMkLst>
            <pc:docMk/>
            <pc:sldMk cId="3407373521" sldId="405"/>
            <ac:spMk id="9" creationId="{C5F0788E-5BD3-432D-AE01-BC1E80990329}"/>
          </ac:spMkLst>
        </pc:spChg>
        <pc:picChg chg="add mod">
          <ac:chgData name="Kai Droste" userId="aa2842abafd12ffa" providerId="LiveId" clId="{8C708B41-A7F3-4A4D-B330-D9C7235866B4}" dt="2021-02-11T16:37:56.304" v="4688" actId="1076"/>
          <ac:picMkLst>
            <pc:docMk/>
            <pc:sldMk cId="3407373521" sldId="405"/>
            <ac:picMk id="5" creationId="{576A2309-95D0-49E7-BB32-2C1A7AEE5196}"/>
          </ac:picMkLst>
        </pc:picChg>
        <pc:picChg chg="add mod">
          <ac:chgData name="Kai Droste" userId="aa2842abafd12ffa" providerId="LiveId" clId="{8C708B41-A7F3-4A4D-B330-D9C7235866B4}" dt="2021-02-12T12:23:26.544" v="6902" actId="1076"/>
          <ac:picMkLst>
            <pc:docMk/>
            <pc:sldMk cId="3407373521" sldId="405"/>
            <ac:picMk id="7" creationId="{3C9C40E4-1807-41EF-A844-42F35B30DC25}"/>
          </ac:picMkLst>
        </pc:picChg>
      </pc:sldChg>
      <pc:sldChg chg="addSp modSp add mod">
        <pc:chgData name="Kai Droste" userId="aa2842abafd12ffa" providerId="LiveId" clId="{8C708B41-A7F3-4A4D-B330-D9C7235866B4}" dt="2021-02-11T17:58:07.853" v="6254" actId="790"/>
        <pc:sldMkLst>
          <pc:docMk/>
          <pc:sldMk cId="2990086587" sldId="406"/>
        </pc:sldMkLst>
        <pc:spChg chg="mod">
          <ac:chgData name="Kai Droste" userId="aa2842abafd12ffa" providerId="LiveId" clId="{8C708B41-A7F3-4A4D-B330-D9C7235866B4}" dt="2021-02-11T17:47:34.250" v="5627" actId="20577"/>
          <ac:spMkLst>
            <pc:docMk/>
            <pc:sldMk cId="2990086587" sldId="406"/>
            <ac:spMk id="2" creationId="{0C42AC83-16DE-40BD-99E2-914C7C1B6D09}"/>
          </ac:spMkLst>
        </pc:spChg>
        <pc:spChg chg="mod">
          <ac:chgData name="Kai Droste" userId="aa2842abafd12ffa" providerId="LiveId" clId="{8C708B41-A7F3-4A4D-B330-D9C7235866B4}" dt="2021-02-11T17:58:07.853" v="6254" actId="790"/>
          <ac:spMkLst>
            <pc:docMk/>
            <pc:sldMk cId="2990086587" sldId="406"/>
            <ac:spMk id="4" creationId="{7066CBAE-BF47-4F31-AC24-1DCDAE7D9FBE}"/>
          </ac:spMkLst>
        </pc:spChg>
        <pc:picChg chg="add mod">
          <ac:chgData name="Kai Droste" userId="aa2842abafd12ffa" providerId="LiveId" clId="{8C708B41-A7F3-4A4D-B330-D9C7235866B4}" dt="2021-02-11T17:53:10.443" v="6076" actId="1076"/>
          <ac:picMkLst>
            <pc:docMk/>
            <pc:sldMk cId="2990086587" sldId="406"/>
            <ac:picMk id="5" creationId="{91E0C299-6860-47C9-A399-DD6470DE12A4}"/>
          </ac:picMkLst>
        </pc:picChg>
        <pc:picChg chg="add mod">
          <ac:chgData name="Kai Droste" userId="aa2842abafd12ffa" providerId="LiveId" clId="{8C708B41-A7F3-4A4D-B330-D9C7235866B4}" dt="2021-02-11T17:54:16.067" v="6079" actId="1076"/>
          <ac:picMkLst>
            <pc:docMk/>
            <pc:sldMk cId="2990086587" sldId="406"/>
            <ac:picMk id="6" creationId="{5BCA279B-E759-4819-9540-995244CF9049}"/>
          </ac:picMkLst>
        </pc:picChg>
        <pc:picChg chg="add mod">
          <ac:chgData name="Kai Droste" userId="aa2842abafd12ffa" providerId="LiveId" clId="{8C708B41-A7F3-4A4D-B330-D9C7235866B4}" dt="2021-02-11T17:55:25.323" v="6135" actId="1076"/>
          <ac:picMkLst>
            <pc:docMk/>
            <pc:sldMk cId="2990086587" sldId="406"/>
            <ac:picMk id="8" creationId="{942BA056-5FF2-4E8B-A648-E0FBA875509A}"/>
          </ac:picMkLst>
        </pc:picChg>
        <pc:picChg chg="add mod">
          <ac:chgData name="Kai Droste" userId="aa2842abafd12ffa" providerId="LiveId" clId="{8C708B41-A7F3-4A4D-B330-D9C7235866B4}" dt="2021-02-11T17:57:13.274" v="6139" actId="1076"/>
          <ac:picMkLst>
            <pc:docMk/>
            <pc:sldMk cId="2990086587" sldId="406"/>
            <ac:picMk id="10" creationId="{A2FAAC8F-CEEE-497B-9563-08894D8ED328}"/>
          </ac:picMkLst>
        </pc:picChg>
      </pc:sldChg>
      <pc:sldChg chg="addSp delSp modSp add mod chgLayout">
        <pc:chgData name="Kai Droste" userId="aa2842abafd12ffa" providerId="LiveId" clId="{8C708B41-A7F3-4A4D-B330-D9C7235866B4}" dt="2021-02-12T12:25:01.695" v="6921" actId="14"/>
        <pc:sldMkLst>
          <pc:docMk/>
          <pc:sldMk cId="3492096945" sldId="407"/>
        </pc:sldMkLst>
        <pc:spChg chg="mod ord">
          <ac:chgData name="Kai Droste" userId="aa2842abafd12ffa" providerId="LiveId" clId="{8C708B41-A7F3-4A4D-B330-D9C7235866B4}" dt="2021-02-11T21:09:11.269" v="6827" actId="20577"/>
          <ac:spMkLst>
            <pc:docMk/>
            <pc:sldMk cId="3492096945" sldId="407"/>
            <ac:spMk id="2" creationId="{0C42AC83-16DE-40BD-99E2-914C7C1B6D09}"/>
          </ac:spMkLst>
        </pc:spChg>
        <pc:spChg chg="add mod ord">
          <ac:chgData name="Kai Droste" userId="aa2842abafd12ffa" providerId="LiveId" clId="{8C708B41-A7F3-4A4D-B330-D9C7235866B4}" dt="2021-02-12T12:25:01.695" v="6921" actId="14"/>
          <ac:spMkLst>
            <pc:docMk/>
            <pc:sldMk cId="3492096945" sldId="407"/>
            <ac:spMk id="3" creationId="{BA2017A7-78E5-487A-80E3-045B2A2F631C}"/>
          </ac:spMkLst>
        </pc:spChg>
        <pc:spChg chg="del mod">
          <ac:chgData name="Kai Droste" userId="aa2842abafd12ffa" providerId="LiveId" clId="{8C708B41-A7F3-4A4D-B330-D9C7235866B4}" dt="2021-02-11T17:58:36.834" v="6262" actId="700"/>
          <ac:spMkLst>
            <pc:docMk/>
            <pc:sldMk cId="3492096945" sldId="407"/>
            <ac:spMk id="4" creationId="{7066CBAE-BF47-4F31-AC24-1DCDAE7D9FBE}"/>
          </ac:spMkLst>
        </pc:spChg>
        <pc:picChg chg="del">
          <ac:chgData name="Kai Droste" userId="aa2842abafd12ffa" providerId="LiveId" clId="{8C708B41-A7F3-4A4D-B330-D9C7235866B4}" dt="2021-02-11T17:58:31.940" v="6261" actId="478"/>
          <ac:picMkLst>
            <pc:docMk/>
            <pc:sldMk cId="3492096945" sldId="407"/>
            <ac:picMk id="5" creationId="{91E0C299-6860-47C9-A399-DD6470DE12A4}"/>
          </ac:picMkLst>
        </pc:picChg>
        <pc:picChg chg="del">
          <ac:chgData name="Kai Droste" userId="aa2842abafd12ffa" providerId="LiveId" clId="{8C708B41-A7F3-4A4D-B330-D9C7235866B4}" dt="2021-02-11T17:58:30.564" v="6259" actId="478"/>
          <ac:picMkLst>
            <pc:docMk/>
            <pc:sldMk cId="3492096945" sldId="407"/>
            <ac:picMk id="6" creationId="{5BCA279B-E759-4819-9540-995244CF9049}"/>
          </ac:picMkLst>
        </pc:picChg>
        <pc:picChg chg="del">
          <ac:chgData name="Kai Droste" userId="aa2842abafd12ffa" providerId="LiveId" clId="{8C708B41-A7F3-4A4D-B330-D9C7235866B4}" dt="2021-02-11T17:58:31.236" v="6260" actId="478"/>
          <ac:picMkLst>
            <pc:docMk/>
            <pc:sldMk cId="3492096945" sldId="407"/>
            <ac:picMk id="8" creationId="{942BA056-5FF2-4E8B-A648-E0FBA875509A}"/>
          </ac:picMkLst>
        </pc:picChg>
        <pc:picChg chg="del">
          <ac:chgData name="Kai Droste" userId="aa2842abafd12ffa" providerId="LiveId" clId="{8C708B41-A7F3-4A4D-B330-D9C7235866B4}" dt="2021-02-11T17:58:29.908" v="6258" actId="478"/>
          <ac:picMkLst>
            <pc:docMk/>
            <pc:sldMk cId="3492096945" sldId="407"/>
            <ac:picMk id="10" creationId="{A2FAAC8F-CEEE-497B-9563-08894D8ED328}"/>
          </ac:picMkLst>
        </pc:picChg>
      </pc:sldChg>
      <pc:sldMasterChg chg="modSp mod modSldLayout">
        <pc:chgData name="Kai Droste" userId="aa2842abafd12ffa" providerId="LiveId" clId="{8C708B41-A7F3-4A4D-B330-D9C7235866B4}" dt="2021-02-10T19:49:15.315" v="127" actId="20577"/>
        <pc:sldMasterMkLst>
          <pc:docMk/>
          <pc:sldMasterMk cId="0" sldId="2147483738"/>
        </pc:sldMasterMkLst>
        <pc:spChg chg="mod">
          <ac:chgData name="Kai Droste" userId="aa2842abafd12ffa" providerId="LiveId" clId="{8C708B41-A7F3-4A4D-B330-D9C7235866B4}" dt="2021-02-10T19:49:15.315" v="127" actId="20577"/>
          <ac:spMkLst>
            <pc:docMk/>
            <pc:sldMasterMk cId="0" sldId="2147483738"/>
            <ac:spMk id="9" creationId="{00000000-0000-0000-0000-000000000000}"/>
          </ac:spMkLst>
        </pc:spChg>
        <pc:sldLayoutChg chg="modSp mod">
          <pc:chgData name="Kai Droste" userId="aa2842abafd12ffa" providerId="LiveId" clId="{8C708B41-A7F3-4A4D-B330-D9C7235866B4}" dt="2021-02-10T19:43:18.245" v="54" actId="790"/>
          <pc:sldLayoutMkLst>
            <pc:docMk/>
            <pc:sldMasterMk cId="0" sldId="2147483738"/>
            <pc:sldLayoutMk cId="667411834" sldId="2147483802"/>
          </pc:sldLayoutMkLst>
          <pc:spChg chg="mod">
            <ac:chgData name="Kai Droste" userId="aa2842abafd12ffa" providerId="LiveId" clId="{8C708B41-A7F3-4A4D-B330-D9C7235866B4}" dt="2021-02-10T19:43:18.245" v="54" actId="790"/>
            <ac:spMkLst>
              <pc:docMk/>
              <pc:sldMasterMk cId="0" sldId="2147483738"/>
              <pc:sldLayoutMk cId="667411834" sldId="2147483802"/>
              <ac:spMk id="2" creationId="{00000000-0000-0000-0000-000000000000}"/>
            </ac:spMkLst>
          </pc:spChg>
          <pc:spChg chg="mod">
            <ac:chgData name="Kai Droste" userId="aa2842abafd12ffa" providerId="LiveId" clId="{8C708B41-A7F3-4A4D-B330-D9C7235866B4}" dt="2021-02-10T19:43:18.245" v="54" actId="790"/>
            <ac:spMkLst>
              <pc:docMk/>
              <pc:sldMasterMk cId="0" sldId="2147483738"/>
              <pc:sldLayoutMk cId="667411834" sldId="2147483802"/>
              <ac:spMk id="3" creationId="{00000000-0000-0000-0000-000000000000}"/>
            </ac:spMkLst>
          </pc:spChg>
          <pc:spChg chg="mod">
            <ac:chgData name="Kai Droste" userId="aa2842abafd12ffa" providerId="LiveId" clId="{8C708B41-A7F3-4A4D-B330-D9C7235866B4}" dt="2021-02-10T19:43:18.245" v="54" actId="790"/>
            <ac:spMkLst>
              <pc:docMk/>
              <pc:sldMasterMk cId="0" sldId="2147483738"/>
              <pc:sldLayoutMk cId="667411834" sldId="2147483802"/>
              <ac:spMk id="4" creationId="{00000000-0000-0000-0000-000000000000}"/>
            </ac:spMkLst>
          </pc:spChg>
          <pc:spChg chg="mod">
            <ac:chgData name="Kai Droste" userId="aa2842abafd12ffa" providerId="LiveId" clId="{8C708B41-A7F3-4A4D-B330-D9C7235866B4}" dt="2021-02-10T19:43:18.245" v="54" actId="790"/>
            <ac:spMkLst>
              <pc:docMk/>
              <pc:sldMasterMk cId="0" sldId="2147483738"/>
              <pc:sldLayoutMk cId="667411834" sldId="2147483802"/>
              <ac:spMk id="5" creationId="{00000000-0000-0000-0000-000000000000}"/>
            </ac:spMkLst>
          </pc:spChg>
          <pc:spChg chg="mod">
            <ac:chgData name="Kai Droste" userId="aa2842abafd12ffa" providerId="LiveId" clId="{8C708B41-A7F3-4A4D-B330-D9C7235866B4}" dt="2021-02-10T19:43:18.245" v="54" actId="790"/>
            <ac:spMkLst>
              <pc:docMk/>
              <pc:sldMasterMk cId="0" sldId="2147483738"/>
              <pc:sldLayoutMk cId="667411834" sldId="2147483802"/>
              <ac:spMk id="6" creationId="{00000000-0000-0000-0000-000000000000}"/>
            </ac:spMkLst>
          </pc:spChg>
        </pc:sldLayoutChg>
      </pc:sldMasterChg>
    </pc:docChg>
  </pc:docChgLst>
  <pc:docChgLst>
    <pc:chgData name="Kai Droste" userId="aa2842abafd12ffa" providerId="LiveId" clId="{7F7B90E5-67B6-43FF-927F-9FF1BB10A6FF}"/>
    <pc:docChg chg="undo custSel addSld delSld modSld modSection">
      <pc:chgData name="Kai Droste" userId="aa2842abafd12ffa" providerId="LiveId" clId="{7F7B90E5-67B6-43FF-927F-9FF1BB10A6FF}" dt="2021-02-22T17:13:31.800" v="1061" actId="20577"/>
      <pc:docMkLst>
        <pc:docMk/>
      </pc:docMkLst>
      <pc:sldChg chg="modSp mod">
        <pc:chgData name="Kai Droste" userId="aa2842abafd12ffa" providerId="LiveId" clId="{7F7B90E5-67B6-43FF-927F-9FF1BB10A6FF}" dt="2021-02-22T13:24:33.105" v="335" actId="13926"/>
        <pc:sldMkLst>
          <pc:docMk/>
          <pc:sldMk cId="2974371532" sldId="349"/>
        </pc:sldMkLst>
        <pc:spChg chg="mod">
          <ac:chgData name="Kai Droste" userId="aa2842abafd12ffa" providerId="LiveId" clId="{7F7B90E5-67B6-43FF-927F-9FF1BB10A6FF}" dt="2021-02-22T13:24:33.105" v="335" actId="13926"/>
          <ac:spMkLst>
            <pc:docMk/>
            <pc:sldMk cId="2974371532" sldId="349"/>
            <ac:spMk id="12" creationId="{10AC17F0-DBD0-4167-B541-777625AF93B2}"/>
          </ac:spMkLst>
        </pc:spChg>
      </pc:sldChg>
      <pc:sldChg chg="addSp modSp mod delCm">
        <pc:chgData name="Kai Droste" userId="aa2842abafd12ffa" providerId="LiveId" clId="{7F7B90E5-67B6-43FF-927F-9FF1BB10A6FF}" dt="2021-02-22T13:27:34.639" v="337" actId="1592"/>
        <pc:sldMkLst>
          <pc:docMk/>
          <pc:sldMk cId="819066071" sldId="360"/>
        </pc:sldMkLst>
        <pc:spChg chg="add mod">
          <ac:chgData name="Kai Droste" userId="aa2842abafd12ffa" providerId="LiveId" clId="{7F7B90E5-67B6-43FF-927F-9FF1BB10A6FF}" dt="2021-02-22T12:57:29.952" v="96" actId="1076"/>
          <ac:spMkLst>
            <pc:docMk/>
            <pc:sldMk cId="819066071" sldId="360"/>
            <ac:spMk id="3" creationId="{F6DC7A64-976B-480C-8747-55A2368CE280}"/>
          </ac:spMkLst>
        </pc:spChg>
      </pc:sldChg>
      <pc:sldChg chg="addSp delSp modSp mod delCm modCm">
        <pc:chgData name="Kai Droste" userId="aa2842abafd12ffa" providerId="LiveId" clId="{7F7B90E5-67B6-43FF-927F-9FF1BB10A6FF}" dt="2021-02-22T13:59:41.117" v="589" actId="478"/>
        <pc:sldMkLst>
          <pc:docMk/>
          <pc:sldMk cId="556330486" sldId="390"/>
        </pc:sldMkLst>
        <pc:spChg chg="del">
          <ac:chgData name="Kai Droste" userId="aa2842abafd12ffa" providerId="LiveId" clId="{7F7B90E5-67B6-43FF-927F-9FF1BB10A6FF}" dt="2021-02-22T13:59:41.117" v="589" actId="478"/>
          <ac:spMkLst>
            <pc:docMk/>
            <pc:sldMk cId="556330486" sldId="390"/>
            <ac:spMk id="4" creationId="{A20472D5-BDE3-41CA-8B89-D2272BF08CCA}"/>
          </ac:spMkLst>
        </pc:spChg>
        <pc:spChg chg="add mod">
          <ac:chgData name="Kai Droste" userId="aa2842abafd12ffa" providerId="LiveId" clId="{7F7B90E5-67B6-43FF-927F-9FF1BB10A6FF}" dt="2021-02-22T12:49:49.238" v="13" actId="1076"/>
          <ac:spMkLst>
            <pc:docMk/>
            <pc:sldMk cId="556330486" sldId="390"/>
            <ac:spMk id="10" creationId="{5F4AC04F-55E2-44C3-A8B0-9DA22D9CDB40}"/>
          </ac:spMkLst>
        </pc:spChg>
        <pc:spChg chg="del">
          <ac:chgData name="Kai Droste" userId="aa2842abafd12ffa" providerId="LiveId" clId="{7F7B90E5-67B6-43FF-927F-9FF1BB10A6FF}" dt="2021-02-22T12:49:45.895" v="12" actId="478"/>
          <ac:spMkLst>
            <pc:docMk/>
            <pc:sldMk cId="556330486" sldId="390"/>
            <ac:spMk id="15" creationId="{3A4465B6-6700-494E-99B5-7541D5DBF4EF}"/>
          </ac:spMkLst>
        </pc:spChg>
      </pc:sldChg>
      <pc:sldChg chg="addSp delSp modSp mod">
        <pc:chgData name="Kai Droste" userId="aa2842abafd12ffa" providerId="LiveId" clId="{7F7B90E5-67B6-43FF-927F-9FF1BB10A6FF}" dt="2021-02-22T12:50:32.511" v="22" actId="1076"/>
        <pc:sldMkLst>
          <pc:docMk/>
          <pc:sldMk cId="1761750852" sldId="391"/>
        </pc:sldMkLst>
        <pc:spChg chg="del">
          <ac:chgData name="Kai Droste" userId="aa2842abafd12ffa" providerId="LiveId" clId="{7F7B90E5-67B6-43FF-927F-9FF1BB10A6FF}" dt="2021-02-22T12:50:13.080" v="21" actId="478"/>
          <ac:spMkLst>
            <pc:docMk/>
            <pc:sldMk cId="1761750852" sldId="391"/>
            <ac:spMk id="8" creationId="{F5666532-281A-4FAF-8DCD-D757F60D858F}"/>
          </ac:spMkLst>
        </pc:spChg>
        <pc:spChg chg="add mod">
          <ac:chgData name="Kai Droste" userId="aa2842abafd12ffa" providerId="LiveId" clId="{7F7B90E5-67B6-43FF-927F-9FF1BB10A6FF}" dt="2021-02-22T12:50:32.511" v="22" actId="1076"/>
          <ac:spMkLst>
            <pc:docMk/>
            <pc:sldMk cId="1761750852" sldId="391"/>
            <ac:spMk id="9" creationId="{9CD79E77-F376-4898-8035-F0D508245FD0}"/>
          </ac:spMkLst>
        </pc:spChg>
      </pc:sldChg>
      <pc:sldChg chg="addSp delSp modSp mod">
        <pc:chgData name="Kai Droste" userId="aa2842abafd12ffa" providerId="LiveId" clId="{7F7B90E5-67B6-43FF-927F-9FF1BB10A6FF}" dt="2021-02-22T12:50:07.128" v="19" actId="1076"/>
        <pc:sldMkLst>
          <pc:docMk/>
          <pc:sldMk cId="2930910410" sldId="392"/>
        </pc:sldMkLst>
        <pc:spChg chg="del">
          <ac:chgData name="Kai Droste" userId="aa2842abafd12ffa" providerId="LiveId" clId="{7F7B90E5-67B6-43FF-927F-9FF1BB10A6FF}" dt="2021-02-22T12:50:02.951" v="18" actId="478"/>
          <ac:spMkLst>
            <pc:docMk/>
            <pc:sldMk cId="2930910410" sldId="392"/>
            <ac:spMk id="4" creationId="{58DD0A12-BD81-4CAF-AE43-AAD9E3DCB4F9}"/>
          </ac:spMkLst>
        </pc:spChg>
        <pc:spChg chg="add mod">
          <ac:chgData name="Kai Droste" userId="aa2842abafd12ffa" providerId="LiveId" clId="{7F7B90E5-67B6-43FF-927F-9FF1BB10A6FF}" dt="2021-02-22T12:50:07.128" v="19" actId="1076"/>
          <ac:spMkLst>
            <pc:docMk/>
            <pc:sldMk cId="2930910410" sldId="392"/>
            <ac:spMk id="7" creationId="{D739D5FD-C9ED-4367-9FE8-8969B5947F95}"/>
          </ac:spMkLst>
        </pc:spChg>
      </pc:sldChg>
      <pc:sldChg chg="addSp delSp modSp mod delAnim modAnim delCm">
        <pc:chgData name="Kai Droste" userId="aa2842abafd12ffa" providerId="LiveId" clId="{7F7B90E5-67B6-43FF-927F-9FF1BB10A6FF}" dt="2021-02-22T12:51:47.421" v="39"/>
        <pc:sldMkLst>
          <pc:docMk/>
          <pc:sldMk cId="2578294525" sldId="394"/>
        </pc:sldMkLst>
        <pc:graphicFrameChg chg="add del mod">
          <ac:chgData name="Kai Droste" userId="aa2842abafd12ffa" providerId="LiveId" clId="{7F7B90E5-67B6-43FF-927F-9FF1BB10A6FF}" dt="2021-02-22T12:51:44.712" v="34"/>
          <ac:graphicFrameMkLst>
            <pc:docMk/>
            <pc:sldMk cId="2578294525" sldId="394"/>
            <ac:graphicFrameMk id="7" creationId="{E5583EB7-2D45-4AD3-9325-1FCEE5F3F21A}"/>
          </ac:graphicFrameMkLst>
        </pc:graphicFrameChg>
        <pc:graphicFrameChg chg="add del mod">
          <ac:chgData name="Kai Droste" userId="aa2842abafd12ffa" providerId="LiveId" clId="{7F7B90E5-67B6-43FF-927F-9FF1BB10A6FF}" dt="2021-02-22T12:51:43.803" v="33"/>
          <ac:graphicFrameMkLst>
            <pc:docMk/>
            <pc:sldMk cId="2578294525" sldId="394"/>
            <ac:graphicFrameMk id="8" creationId="{E1460566-6EBA-46E6-97B6-CDD8685FA28B}"/>
          </ac:graphicFrameMkLst>
        </pc:graphicFrameChg>
        <pc:graphicFrameChg chg="del">
          <ac:chgData name="Kai Droste" userId="aa2842abafd12ffa" providerId="LiveId" clId="{7F7B90E5-67B6-43FF-927F-9FF1BB10A6FF}" dt="2021-02-22T12:51:32.617" v="24" actId="478"/>
          <ac:graphicFrameMkLst>
            <pc:docMk/>
            <pc:sldMk cId="2578294525" sldId="394"/>
            <ac:graphicFrameMk id="9" creationId="{E201B914-CAD4-480B-8241-F5D658BB5DCD}"/>
          </ac:graphicFrameMkLst>
        </pc:graphicFrameChg>
        <pc:graphicFrameChg chg="add del mod">
          <ac:chgData name="Kai Droste" userId="aa2842abafd12ffa" providerId="LiveId" clId="{7F7B90E5-67B6-43FF-927F-9FF1BB10A6FF}" dt="2021-02-22T12:51:47.278" v="38"/>
          <ac:graphicFrameMkLst>
            <pc:docMk/>
            <pc:sldMk cId="2578294525" sldId="394"/>
            <ac:graphicFrameMk id="10" creationId="{7795574A-B865-45D5-8982-902F171D6C36}"/>
          </ac:graphicFrameMkLst>
        </pc:graphicFrameChg>
        <pc:picChg chg="add">
          <ac:chgData name="Kai Droste" userId="aa2842abafd12ffa" providerId="LiveId" clId="{7F7B90E5-67B6-43FF-927F-9FF1BB10A6FF}" dt="2021-02-22T12:51:47.421" v="39"/>
          <ac:picMkLst>
            <pc:docMk/>
            <pc:sldMk cId="2578294525" sldId="394"/>
            <ac:picMk id="3" creationId="{C5C0CF70-FE2B-4048-9FB8-B1D68CAAEDA8}"/>
          </ac:picMkLst>
        </pc:picChg>
        <pc:picChg chg="del">
          <ac:chgData name="Kai Droste" userId="aa2842abafd12ffa" providerId="LiveId" clId="{7F7B90E5-67B6-43FF-927F-9FF1BB10A6FF}" dt="2021-02-22T12:51:33.403" v="25" actId="478"/>
          <ac:picMkLst>
            <pc:docMk/>
            <pc:sldMk cId="2578294525" sldId="394"/>
            <ac:picMk id="4" creationId="{6A1A20A1-E197-4F90-8897-80729126F4CB}"/>
          </ac:picMkLst>
        </pc:picChg>
        <pc:cxnChg chg="del mod">
          <ac:chgData name="Kai Droste" userId="aa2842abafd12ffa" providerId="LiveId" clId="{7F7B90E5-67B6-43FF-927F-9FF1BB10A6FF}" dt="2021-02-22T12:51:31.815" v="23" actId="478"/>
          <ac:cxnSpMkLst>
            <pc:docMk/>
            <pc:sldMk cId="2578294525" sldId="394"/>
            <ac:cxnSpMk id="6" creationId="{DB27481A-990E-4B18-8C65-69E71B8AAA51}"/>
          </ac:cxnSpMkLst>
        </pc:cxnChg>
      </pc:sldChg>
      <pc:sldChg chg="modSp mod delCm">
        <pc:chgData name="Kai Droste" userId="aa2842abafd12ffa" providerId="LiveId" clId="{7F7B90E5-67B6-43FF-927F-9FF1BB10A6FF}" dt="2021-02-22T12:52:00.732" v="42" actId="1592"/>
        <pc:sldMkLst>
          <pc:docMk/>
          <pc:sldMk cId="1914514444" sldId="396"/>
        </pc:sldMkLst>
        <pc:spChg chg="mod">
          <ac:chgData name="Kai Droste" userId="aa2842abafd12ffa" providerId="LiveId" clId="{7F7B90E5-67B6-43FF-927F-9FF1BB10A6FF}" dt="2021-02-22T12:51:58.434" v="41" actId="20577"/>
          <ac:spMkLst>
            <pc:docMk/>
            <pc:sldMk cId="1914514444" sldId="396"/>
            <ac:spMk id="4" creationId="{41804875-8C71-4340-B333-F46A239D99F8}"/>
          </ac:spMkLst>
        </pc:spChg>
      </pc:sldChg>
      <pc:sldChg chg="modSp mod delCm">
        <pc:chgData name="Kai Droste" userId="aa2842abafd12ffa" providerId="LiveId" clId="{7F7B90E5-67B6-43FF-927F-9FF1BB10A6FF}" dt="2021-02-22T12:52:49.423" v="47" actId="1592"/>
        <pc:sldMkLst>
          <pc:docMk/>
          <pc:sldMk cId="147454082" sldId="398"/>
        </pc:sldMkLst>
        <pc:spChg chg="mod">
          <ac:chgData name="Kai Droste" userId="aa2842abafd12ffa" providerId="LiveId" clId="{7F7B90E5-67B6-43FF-927F-9FF1BB10A6FF}" dt="2021-02-22T12:52:46.472" v="46" actId="5793"/>
          <ac:spMkLst>
            <pc:docMk/>
            <pc:sldMk cId="147454082" sldId="398"/>
            <ac:spMk id="4" creationId="{9E82B63D-0C5C-4EB0-8EF8-DDB5BB115A88}"/>
          </ac:spMkLst>
        </pc:spChg>
      </pc:sldChg>
      <pc:sldChg chg="modSp mod delCm modCm">
        <pc:chgData name="Kai Droste" userId="aa2842abafd12ffa" providerId="LiveId" clId="{7F7B90E5-67B6-43FF-927F-9FF1BB10A6FF}" dt="2021-02-22T13:30:39.275" v="344" actId="20577"/>
        <pc:sldMkLst>
          <pc:docMk/>
          <pc:sldMk cId="69731870" sldId="400"/>
        </pc:sldMkLst>
        <pc:spChg chg="mod">
          <ac:chgData name="Kai Droste" userId="aa2842abafd12ffa" providerId="LiveId" clId="{7F7B90E5-67B6-43FF-927F-9FF1BB10A6FF}" dt="2021-02-22T13:30:39.275" v="344" actId="20577"/>
          <ac:spMkLst>
            <pc:docMk/>
            <pc:sldMk cId="69731870" sldId="400"/>
            <ac:spMk id="8" creationId="{619BF8D6-3F66-44E3-9BDF-EBAA34D05D78}"/>
          </ac:spMkLst>
        </pc:spChg>
        <pc:picChg chg="mod">
          <ac:chgData name="Kai Droste" userId="aa2842abafd12ffa" providerId="LiveId" clId="{7F7B90E5-67B6-43FF-927F-9FF1BB10A6FF}" dt="2021-02-22T13:01:49.402" v="220" actId="1076"/>
          <ac:picMkLst>
            <pc:docMk/>
            <pc:sldMk cId="69731870" sldId="400"/>
            <ac:picMk id="5" creationId="{F00E189E-ED79-4464-9906-39AB8C9C8525}"/>
          </ac:picMkLst>
        </pc:picChg>
        <pc:picChg chg="mod">
          <ac:chgData name="Kai Droste" userId="aa2842abafd12ffa" providerId="LiveId" clId="{7F7B90E5-67B6-43FF-927F-9FF1BB10A6FF}" dt="2021-02-22T13:01:51.473" v="221" actId="1076"/>
          <ac:picMkLst>
            <pc:docMk/>
            <pc:sldMk cId="69731870" sldId="400"/>
            <ac:picMk id="10" creationId="{B5F27171-F178-4C06-8737-CE8F2E1F8311}"/>
          </ac:picMkLst>
        </pc:picChg>
      </pc:sldChg>
      <pc:sldChg chg="delCm">
        <pc:chgData name="Kai Droste" userId="aa2842abafd12ffa" providerId="LiveId" clId="{7F7B90E5-67B6-43FF-927F-9FF1BB10A6FF}" dt="2021-02-22T13:33:16.555" v="346" actId="1592"/>
        <pc:sldMkLst>
          <pc:docMk/>
          <pc:sldMk cId="250332971" sldId="403"/>
        </pc:sldMkLst>
      </pc:sldChg>
      <pc:sldChg chg="modSp mod addCm delCm">
        <pc:chgData name="Kai Droste" userId="aa2842abafd12ffa" providerId="LiveId" clId="{7F7B90E5-67B6-43FF-927F-9FF1BB10A6FF}" dt="2021-02-22T13:40:08.294" v="478" actId="20577"/>
        <pc:sldMkLst>
          <pc:docMk/>
          <pc:sldMk cId="1530376957" sldId="404"/>
        </pc:sldMkLst>
        <pc:spChg chg="mod">
          <ac:chgData name="Kai Droste" userId="aa2842abafd12ffa" providerId="LiveId" clId="{7F7B90E5-67B6-43FF-927F-9FF1BB10A6FF}" dt="2021-02-22T13:40:08.294" v="478" actId="20577"/>
          <ac:spMkLst>
            <pc:docMk/>
            <pc:sldMk cId="1530376957" sldId="404"/>
            <ac:spMk id="4" creationId="{7066CBAE-BF47-4F31-AC24-1DCDAE7D9FBE}"/>
          </ac:spMkLst>
        </pc:spChg>
      </pc:sldChg>
      <pc:sldChg chg="addSp delSp modSp del mod">
        <pc:chgData name="Kai Droste" userId="aa2842abafd12ffa" providerId="LiveId" clId="{7F7B90E5-67B6-43FF-927F-9FF1BB10A6FF}" dt="2021-02-22T13:48:07.868" v="540" actId="2696"/>
        <pc:sldMkLst>
          <pc:docMk/>
          <pc:sldMk cId="2239202357" sldId="408"/>
        </pc:sldMkLst>
        <pc:spChg chg="add del">
          <ac:chgData name="Kai Droste" userId="aa2842abafd12ffa" providerId="LiveId" clId="{7F7B90E5-67B6-43FF-927F-9FF1BB10A6FF}" dt="2021-02-22T13:45:01.063" v="539" actId="11529"/>
          <ac:spMkLst>
            <pc:docMk/>
            <pc:sldMk cId="2239202357" sldId="408"/>
            <ac:spMk id="2" creationId="{7972D691-2BAA-41AA-8B69-AB43113889AA}"/>
          </ac:spMkLst>
        </pc:spChg>
        <pc:spChg chg="mod">
          <ac:chgData name="Kai Droste" userId="aa2842abafd12ffa" providerId="LiveId" clId="{7F7B90E5-67B6-43FF-927F-9FF1BB10A6FF}" dt="2021-02-22T13:43:06.950" v="536" actId="20577"/>
          <ac:spMkLst>
            <pc:docMk/>
            <pc:sldMk cId="2239202357" sldId="408"/>
            <ac:spMk id="5" creationId="{1B711FCE-C7F5-418A-94EF-FE9B695BB2B5}"/>
          </ac:spMkLst>
        </pc:spChg>
        <pc:spChg chg="mod">
          <ac:chgData name="Kai Droste" userId="aa2842abafd12ffa" providerId="LiveId" clId="{7F7B90E5-67B6-43FF-927F-9FF1BB10A6FF}" dt="2021-02-22T13:42:28.643" v="515" actId="20577"/>
          <ac:spMkLst>
            <pc:docMk/>
            <pc:sldMk cId="2239202357" sldId="408"/>
            <ac:spMk id="21" creationId="{91AB2D1B-72E7-4961-AE4B-B2F7E933D323}"/>
          </ac:spMkLst>
        </pc:spChg>
        <pc:picChg chg="mod">
          <ac:chgData name="Kai Droste" userId="aa2842abafd12ffa" providerId="LiveId" clId="{7F7B90E5-67B6-43FF-927F-9FF1BB10A6FF}" dt="2021-02-22T13:43:16.555" v="537" actId="1076"/>
          <ac:picMkLst>
            <pc:docMk/>
            <pc:sldMk cId="2239202357" sldId="408"/>
            <ac:picMk id="14" creationId="{15E20942-9380-4787-AFEF-D1E56590CF93}"/>
          </ac:picMkLst>
        </pc:picChg>
      </pc:sldChg>
      <pc:sldChg chg="modSp mod delCm">
        <pc:chgData name="Kai Droste" userId="aa2842abafd12ffa" providerId="LiveId" clId="{7F7B90E5-67B6-43FF-927F-9FF1BB10A6FF}" dt="2021-02-22T13:48:49.516" v="544" actId="1592"/>
        <pc:sldMkLst>
          <pc:docMk/>
          <pc:sldMk cId="3309300043" sldId="409"/>
        </pc:sldMkLst>
        <pc:spChg chg="mod">
          <ac:chgData name="Kai Droste" userId="aa2842abafd12ffa" providerId="LiveId" clId="{7F7B90E5-67B6-43FF-927F-9FF1BB10A6FF}" dt="2021-02-22T13:48:38.182" v="543" actId="20577"/>
          <ac:spMkLst>
            <pc:docMk/>
            <pc:sldMk cId="3309300043" sldId="409"/>
            <ac:spMk id="5" creationId="{1B711FCE-C7F5-418A-94EF-FE9B695BB2B5}"/>
          </ac:spMkLst>
        </pc:spChg>
      </pc:sldChg>
      <pc:sldChg chg="addSp delSp modSp mod">
        <pc:chgData name="Kai Droste" userId="aa2842abafd12ffa" providerId="LiveId" clId="{7F7B90E5-67B6-43FF-927F-9FF1BB10A6FF}" dt="2021-02-22T13:07:58.672" v="274" actId="478"/>
        <pc:sldMkLst>
          <pc:docMk/>
          <pc:sldMk cId="3364067854" sldId="412"/>
        </pc:sldMkLst>
        <pc:spChg chg="add del mod">
          <ac:chgData name="Kai Droste" userId="aa2842abafd12ffa" providerId="LiveId" clId="{7F7B90E5-67B6-43FF-927F-9FF1BB10A6FF}" dt="2021-02-22T13:07:58.672" v="274" actId="478"/>
          <ac:spMkLst>
            <pc:docMk/>
            <pc:sldMk cId="3364067854" sldId="412"/>
            <ac:spMk id="9" creationId="{48D7787A-8818-497A-A8CF-19BABB566FCC}"/>
          </ac:spMkLst>
        </pc:spChg>
        <pc:picChg chg="add del mod">
          <ac:chgData name="Kai Droste" userId="aa2842abafd12ffa" providerId="LiveId" clId="{7F7B90E5-67B6-43FF-927F-9FF1BB10A6FF}" dt="2021-02-22T13:07:31.881" v="256" actId="21"/>
          <ac:picMkLst>
            <pc:docMk/>
            <pc:sldMk cId="3364067854" sldId="412"/>
            <ac:picMk id="8" creationId="{DB2107BC-51EB-4105-8C88-B7584DB5926F}"/>
          </ac:picMkLst>
        </pc:picChg>
      </pc:sldChg>
      <pc:sldChg chg="del">
        <pc:chgData name="Kai Droste" userId="aa2842abafd12ffa" providerId="LiveId" clId="{7F7B90E5-67B6-43FF-927F-9FF1BB10A6FF}" dt="2021-02-22T13:03:16.642" v="223" actId="2696"/>
        <pc:sldMkLst>
          <pc:docMk/>
          <pc:sldMk cId="2268421529" sldId="415"/>
        </pc:sldMkLst>
      </pc:sldChg>
      <pc:sldChg chg="addSp modSp add mod">
        <pc:chgData name="Kai Droste" userId="aa2842abafd12ffa" providerId="LiveId" clId="{7F7B90E5-67B6-43FF-927F-9FF1BB10A6FF}" dt="2021-02-22T13:55:30.914" v="553" actId="1076"/>
        <pc:sldMkLst>
          <pc:docMk/>
          <pc:sldMk cId="841301213" sldId="416"/>
        </pc:sldMkLst>
        <pc:spChg chg="mod">
          <ac:chgData name="Kai Droste" userId="aa2842abafd12ffa" providerId="LiveId" clId="{7F7B90E5-67B6-43FF-927F-9FF1BB10A6FF}" dt="2021-02-22T13:55:24.291" v="552" actId="14100"/>
          <ac:spMkLst>
            <pc:docMk/>
            <pc:sldMk cId="841301213" sldId="416"/>
            <ac:spMk id="3" creationId="{A44323D9-F0E9-4CCF-97C6-22D5E70D7BA3}"/>
          </ac:spMkLst>
        </pc:spChg>
        <pc:picChg chg="add mod">
          <ac:chgData name="Kai Droste" userId="aa2842abafd12ffa" providerId="LiveId" clId="{7F7B90E5-67B6-43FF-927F-9FF1BB10A6FF}" dt="2021-02-22T13:55:30.914" v="553" actId="1076"/>
          <ac:picMkLst>
            <pc:docMk/>
            <pc:sldMk cId="841301213" sldId="416"/>
            <ac:picMk id="5" creationId="{D029073C-A1A6-443E-B1E9-E56ED7316552}"/>
          </ac:picMkLst>
        </pc:picChg>
      </pc:sldChg>
      <pc:sldChg chg="addSp delSp modSp new mod modClrScheme chgLayout">
        <pc:chgData name="Kai Droste" userId="aa2842abafd12ffa" providerId="LiveId" clId="{7F7B90E5-67B6-43FF-927F-9FF1BB10A6FF}" dt="2021-02-22T13:41:00.240" v="511" actId="1076"/>
        <pc:sldMkLst>
          <pc:docMk/>
          <pc:sldMk cId="2401898669" sldId="417"/>
        </pc:sldMkLst>
        <pc:spChg chg="mod ord">
          <ac:chgData name="Kai Droste" userId="aa2842abafd12ffa" providerId="LiveId" clId="{7F7B90E5-67B6-43FF-927F-9FF1BB10A6FF}" dt="2021-02-22T13:07:55.771" v="273" actId="700"/>
          <ac:spMkLst>
            <pc:docMk/>
            <pc:sldMk cId="2401898669" sldId="417"/>
            <ac:spMk id="2" creationId="{CC7E8F6D-E13A-41ED-A9E2-4132B4524C54}"/>
          </ac:spMkLst>
        </pc:spChg>
        <pc:spChg chg="del mod ord">
          <ac:chgData name="Kai Droste" userId="aa2842abafd12ffa" providerId="LiveId" clId="{7F7B90E5-67B6-43FF-927F-9FF1BB10A6FF}" dt="2021-02-22T13:07:55.771" v="273" actId="700"/>
          <ac:spMkLst>
            <pc:docMk/>
            <pc:sldMk cId="2401898669" sldId="417"/>
            <ac:spMk id="3" creationId="{2CA55495-7B31-438E-99E7-5C5F46FAC27A}"/>
          </ac:spMkLst>
        </pc:spChg>
        <pc:spChg chg="add mod ord">
          <ac:chgData name="Kai Droste" userId="aa2842abafd12ffa" providerId="LiveId" clId="{7F7B90E5-67B6-43FF-927F-9FF1BB10A6FF}" dt="2021-02-22T13:09:09.376" v="318" actId="20577"/>
          <ac:spMkLst>
            <pc:docMk/>
            <pc:sldMk cId="2401898669" sldId="417"/>
            <ac:spMk id="5" creationId="{A27059E1-2861-4091-911F-7747E176F8D7}"/>
          </ac:spMkLst>
        </pc:spChg>
        <pc:spChg chg="add del">
          <ac:chgData name="Kai Droste" userId="aa2842abafd12ffa" providerId="LiveId" clId="{7F7B90E5-67B6-43FF-927F-9FF1BB10A6FF}" dt="2021-02-22T13:10:57.875" v="328" actId="11529"/>
          <ac:spMkLst>
            <pc:docMk/>
            <pc:sldMk cId="2401898669" sldId="417"/>
            <ac:spMk id="10" creationId="{1EAD0BE6-C6B0-4842-A75A-2D7A83247B23}"/>
          </ac:spMkLst>
        </pc:spChg>
        <pc:spChg chg="add mod">
          <ac:chgData name="Kai Droste" userId="aa2842abafd12ffa" providerId="LiveId" clId="{7F7B90E5-67B6-43FF-927F-9FF1BB10A6FF}" dt="2021-02-22T13:11:38.908" v="334" actId="692"/>
          <ac:spMkLst>
            <pc:docMk/>
            <pc:sldMk cId="2401898669" sldId="417"/>
            <ac:spMk id="11" creationId="{133A5FE0-9944-4B49-88B2-C93F7B5FE80F}"/>
          </ac:spMkLst>
        </pc:spChg>
        <pc:spChg chg="add mod">
          <ac:chgData name="Kai Droste" userId="aa2842abafd12ffa" providerId="LiveId" clId="{7F7B90E5-67B6-43FF-927F-9FF1BB10A6FF}" dt="2021-02-22T13:11:34.959" v="332" actId="692"/>
          <ac:spMkLst>
            <pc:docMk/>
            <pc:sldMk cId="2401898669" sldId="417"/>
            <ac:spMk id="12" creationId="{0BEA8B10-1022-459E-9A94-0E4A5A750A71}"/>
          </ac:spMkLst>
        </pc:spChg>
        <pc:spChg chg="add mod">
          <ac:chgData name="Kai Droste" userId="aa2842abafd12ffa" providerId="LiveId" clId="{7F7B90E5-67B6-43FF-927F-9FF1BB10A6FF}" dt="2021-02-22T13:41:00.240" v="511" actId="1076"/>
          <ac:spMkLst>
            <pc:docMk/>
            <pc:sldMk cId="2401898669" sldId="417"/>
            <ac:spMk id="13" creationId="{2D5A0B8A-0E5B-47B0-9C7C-C3E3510EB638}"/>
          </ac:spMkLst>
        </pc:spChg>
        <pc:picChg chg="add mod">
          <ac:chgData name="Kai Droste" userId="aa2842abafd12ffa" providerId="LiveId" clId="{7F7B90E5-67B6-43FF-927F-9FF1BB10A6FF}" dt="2021-02-22T13:10:03.783" v="323" actId="1076"/>
          <ac:picMkLst>
            <pc:docMk/>
            <pc:sldMk cId="2401898669" sldId="417"/>
            <ac:picMk id="4" creationId="{627E7438-060D-4A62-BAE6-26571F199C79}"/>
          </ac:picMkLst>
        </pc:picChg>
        <pc:picChg chg="add mod">
          <ac:chgData name="Kai Droste" userId="aa2842abafd12ffa" providerId="LiveId" clId="{7F7B90E5-67B6-43FF-927F-9FF1BB10A6FF}" dt="2021-02-22T13:10:06.874" v="324" actId="14100"/>
          <ac:picMkLst>
            <pc:docMk/>
            <pc:sldMk cId="2401898669" sldId="417"/>
            <ac:picMk id="7" creationId="{2B57C91F-9A8F-46D5-8CEB-B56ABDA242E4}"/>
          </ac:picMkLst>
        </pc:picChg>
        <pc:picChg chg="add mod">
          <ac:chgData name="Kai Droste" userId="aa2842abafd12ffa" providerId="LiveId" clId="{7F7B90E5-67B6-43FF-927F-9FF1BB10A6FF}" dt="2021-02-22T13:10:37.126" v="326" actId="14100"/>
          <ac:picMkLst>
            <pc:docMk/>
            <pc:sldMk cId="2401898669" sldId="417"/>
            <ac:picMk id="9" creationId="{C933EE07-6D27-40C9-BB8F-53BA2602FD1B}"/>
          </ac:picMkLst>
        </pc:picChg>
      </pc:sldChg>
      <pc:sldChg chg="addSp delSp modSp new mod modClrScheme chgLayout">
        <pc:chgData name="Kai Droste" userId="aa2842abafd12ffa" providerId="LiveId" clId="{7F7B90E5-67B6-43FF-927F-9FF1BB10A6FF}" dt="2021-02-22T17:13:31.800" v="1061" actId="20577"/>
        <pc:sldMkLst>
          <pc:docMk/>
          <pc:sldMk cId="3717857843" sldId="418"/>
        </pc:sldMkLst>
        <pc:spChg chg="mod ord">
          <ac:chgData name="Kai Droste" userId="aa2842abafd12ffa" providerId="LiveId" clId="{7F7B90E5-67B6-43FF-927F-9FF1BB10A6FF}" dt="2021-02-22T15:08:23.637" v="600" actId="20577"/>
          <ac:spMkLst>
            <pc:docMk/>
            <pc:sldMk cId="3717857843" sldId="418"/>
            <ac:spMk id="2" creationId="{C16DC8A4-8896-49EF-96E7-EA4A70BB475B}"/>
          </ac:spMkLst>
        </pc:spChg>
        <pc:spChg chg="del mod ord">
          <ac:chgData name="Kai Droste" userId="aa2842abafd12ffa" providerId="LiveId" clId="{7F7B90E5-67B6-43FF-927F-9FF1BB10A6FF}" dt="2021-02-22T14:23:30.162" v="594" actId="700"/>
          <ac:spMkLst>
            <pc:docMk/>
            <pc:sldMk cId="3717857843" sldId="418"/>
            <ac:spMk id="3" creationId="{72ED8DEF-9931-4A91-9CFF-8D8B25E8B9F3}"/>
          </ac:spMkLst>
        </pc:spChg>
        <pc:spChg chg="add mod ord">
          <ac:chgData name="Kai Droste" userId="aa2842abafd12ffa" providerId="LiveId" clId="{7F7B90E5-67B6-43FF-927F-9FF1BB10A6FF}" dt="2021-02-22T17:13:31.800" v="1061" actId="20577"/>
          <ac:spMkLst>
            <pc:docMk/>
            <pc:sldMk cId="3717857843" sldId="418"/>
            <ac:spMk id="6" creationId="{E8F0E5FF-4AF6-4837-86DC-7857A017A8CE}"/>
          </ac:spMkLst>
        </pc:spChg>
        <pc:spChg chg="add del">
          <ac:chgData name="Kai Droste" userId="aa2842abafd12ffa" providerId="LiveId" clId="{7F7B90E5-67B6-43FF-927F-9FF1BB10A6FF}" dt="2021-02-22T17:11:15.929" v="1047" actId="11529"/>
          <ac:spMkLst>
            <pc:docMk/>
            <pc:sldMk cId="3717857843" sldId="418"/>
            <ac:spMk id="7" creationId="{D124E422-B554-47A4-B782-65220DBE691A}"/>
          </ac:spMkLst>
        </pc:spChg>
        <pc:spChg chg="add mod">
          <ac:chgData name="Kai Droste" userId="aa2842abafd12ffa" providerId="LiveId" clId="{7F7B90E5-67B6-43FF-927F-9FF1BB10A6FF}" dt="2021-02-22T17:12:50.421" v="1055" actId="692"/>
          <ac:spMkLst>
            <pc:docMk/>
            <pc:sldMk cId="3717857843" sldId="418"/>
            <ac:spMk id="8" creationId="{2DE40852-DAC3-4B85-AEDE-3730BDFCE718}"/>
          </ac:spMkLst>
        </pc:spChg>
        <pc:spChg chg="add del">
          <ac:chgData name="Kai Droste" userId="aa2842abafd12ffa" providerId="LiveId" clId="{7F7B90E5-67B6-43FF-927F-9FF1BB10A6FF}" dt="2021-02-22T17:11:39.707" v="1050" actId="11529"/>
          <ac:spMkLst>
            <pc:docMk/>
            <pc:sldMk cId="3717857843" sldId="418"/>
            <ac:spMk id="9" creationId="{949D1C87-2CB2-46A1-8709-9178600E4B92}"/>
          </ac:spMkLst>
        </pc:spChg>
        <pc:spChg chg="add mod">
          <ac:chgData name="Kai Droste" userId="aa2842abafd12ffa" providerId="LiveId" clId="{7F7B90E5-67B6-43FF-927F-9FF1BB10A6FF}" dt="2021-02-22T17:13:08.617" v="1059" actId="14100"/>
          <ac:spMkLst>
            <pc:docMk/>
            <pc:sldMk cId="3717857843" sldId="418"/>
            <ac:spMk id="10" creationId="{F8A7316B-8E88-4D6A-A19C-3959CB78A910}"/>
          </ac:spMkLst>
        </pc:spChg>
        <pc:spChg chg="add mod">
          <ac:chgData name="Kai Droste" userId="aa2842abafd12ffa" providerId="LiveId" clId="{7F7B90E5-67B6-43FF-927F-9FF1BB10A6FF}" dt="2021-02-22T17:12:50.421" v="1055" actId="692"/>
          <ac:spMkLst>
            <pc:docMk/>
            <pc:sldMk cId="3717857843" sldId="418"/>
            <ac:spMk id="11" creationId="{0A2E65A4-067E-4D32-BB7E-4B8752EA6A9E}"/>
          </ac:spMkLst>
        </pc:spChg>
        <pc:spChg chg="add mod">
          <ac:chgData name="Kai Droste" userId="aa2842abafd12ffa" providerId="LiveId" clId="{7F7B90E5-67B6-43FF-927F-9FF1BB10A6FF}" dt="2021-02-22T17:12:59.497" v="1058" actId="692"/>
          <ac:spMkLst>
            <pc:docMk/>
            <pc:sldMk cId="3717857843" sldId="418"/>
            <ac:spMk id="12" creationId="{D3DCB92C-3FF2-40B9-89EB-D6E6AC379535}"/>
          </ac:spMkLst>
        </pc:spChg>
        <pc:spChg chg="add mod">
          <ac:chgData name="Kai Droste" userId="aa2842abafd12ffa" providerId="LiveId" clId="{7F7B90E5-67B6-43FF-927F-9FF1BB10A6FF}" dt="2021-02-22T17:12:50.421" v="1055" actId="692"/>
          <ac:spMkLst>
            <pc:docMk/>
            <pc:sldMk cId="3717857843" sldId="418"/>
            <ac:spMk id="13" creationId="{5BD3D00A-7E41-40BB-910D-84DA05CC4B44}"/>
          </ac:spMkLst>
        </pc:spChg>
        <pc:picChg chg="add mod">
          <ac:chgData name="Kai Droste" userId="aa2842abafd12ffa" providerId="LiveId" clId="{7F7B90E5-67B6-43FF-927F-9FF1BB10A6FF}" dt="2021-02-22T14:24:10.525" v="595" actId="1076"/>
          <ac:picMkLst>
            <pc:docMk/>
            <pc:sldMk cId="3717857843" sldId="418"/>
            <ac:picMk id="5" creationId="{9099876A-AB1A-465E-9762-68D78BD77230}"/>
          </ac:picMkLst>
        </pc:picChg>
      </pc:sldChg>
    </pc:docChg>
  </pc:docChgLst>
  <pc:docChgLst>
    <pc:chgData name="Kai Droste" userId="aa2842abafd12ffa" providerId="LiveId" clId="{F41ED737-BE35-4A50-A4B3-90182F51D493}"/>
    <pc:docChg chg="undo custSel addSld delSld modSld addSection modSection">
      <pc:chgData name="Kai Droste" userId="aa2842abafd12ffa" providerId="LiveId" clId="{F41ED737-BE35-4A50-A4B3-90182F51D493}" dt="2021-02-16T22:19:45.231" v="2435" actId="2696"/>
      <pc:docMkLst>
        <pc:docMk/>
      </pc:docMkLst>
      <pc:sldChg chg="modSp mod">
        <pc:chgData name="Kai Droste" userId="aa2842abafd12ffa" providerId="LiveId" clId="{F41ED737-BE35-4A50-A4B3-90182F51D493}" dt="2021-02-16T22:17:53.297" v="2215" actId="20577"/>
        <pc:sldMkLst>
          <pc:docMk/>
          <pc:sldMk cId="2915069371" sldId="389"/>
        </pc:sldMkLst>
        <pc:spChg chg="mod">
          <ac:chgData name="Kai Droste" userId="aa2842abafd12ffa" providerId="LiveId" clId="{F41ED737-BE35-4A50-A4B3-90182F51D493}" dt="2021-02-16T22:17:48.705" v="2206" actId="20577"/>
          <ac:spMkLst>
            <pc:docMk/>
            <pc:sldMk cId="2915069371" sldId="389"/>
            <ac:spMk id="9" creationId="{AACACE39-02BE-4EF1-863B-C4BB039B81E8}"/>
          </ac:spMkLst>
        </pc:spChg>
        <pc:spChg chg="mod">
          <ac:chgData name="Kai Droste" userId="aa2842abafd12ffa" providerId="LiveId" clId="{F41ED737-BE35-4A50-A4B3-90182F51D493}" dt="2021-02-16T22:17:53.297" v="2215" actId="20577"/>
          <ac:spMkLst>
            <pc:docMk/>
            <pc:sldMk cId="2915069371" sldId="389"/>
            <ac:spMk id="10" creationId="{1C46378D-A3A4-4565-8ADC-33CF0CFA5206}"/>
          </ac:spMkLst>
        </pc:spChg>
      </pc:sldChg>
      <pc:sldChg chg="addSp delSp modSp new mod modClrScheme addCm delCm chgLayout">
        <pc:chgData name="Kai Droste" userId="aa2842abafd12ffa" providerId="LiveId" clId="{F41ED737-BE35-4A50-A4B3-90182F51D493}" dt="2021-02-16T21:58:28.594" v="1030" actId="1076"/>
        <pc:sldMkLst>
          <pc:docMk/>
          <pc:sldMk cId="2239202357" sldId="408"/>
        </pc:sldMkLst>
        <pc:spChg chg="del mod ord">
          <ac:chgData name="Kai Droste" userId="aa2842abafd12ffa" providerId="LiveId" clId="{F41ED737-BE35-4A50-A4B3-90182F51D493}" dt="2021-02-16T21:39:21.305" v="6" actId="700"/>
          <ac:spMkLst>
            <pc:docMk/>
            <pc:sldMk cId="2239202357" sldId="408"/>
            <ac:spMk id="2" creationId="{7DD9D912-3A22-4DE5-B6F8-C2C0F6798356}"/>
          </ac:spMkLst>
        </pc:spChg>
        <pc:spChg chg="del mod ord">
          <ac:chgData name="Kai Droste" userId="aa2842abafd12ffa" providerId="LiveId" clId="{F41ED737-BE35-4A50-A4B3-90182F51D493}" dt="2021-02-16T21:39:21.305" v="6" actId="700"/>
          <ac:spMkLst>
            <pc:docMk/>
            <pc:sldMk cId="2239202357" sldId="408"/>
            <ac:spMk id="3" creationId="{2F7F1CF8-B7C0-4AAA-AA76-A56CD8AAFA10}"/>
          </ac:spMkLst>
        </pc:spChg>
        <pc:spChg chg="add mod ord">
          <ac:chgData name="Kai Droste" userId="aa2842abafd12ffa" providerId="LiveId" clId="{F41ED737-BE35-4A50-A4B3-90182F51D493}" dt="2021-02-16T21:58:20.609" v="1028" actId="20577"/>
          <ac:spMkLst>
            <pc:docMk/>
            <pc:sldMk cId="2239202357" sldId="408"/>
            <ac:spMk id="4" creationId="{7EF6A3FA-0151-4A8F-8ABF-FA8C3BA73DAA}"/>
          </ac:spMkLst>
        </pc:spChg>
        <pc:spChg chg="add mod ord">
          <ac:chgData name="Kai Droste" userId="aa2842abafd12ffa" providerId="LiveId" clId="{F41ED737-BE35-4A50-A4B3-90182F51D493}" dt="2021-02-16T21:53:51.652" v="759" actId="20577"/>
          <ac:spMkLst>
            <pc:docMk/>
            <pc:sldMk cId="2239202357" sldId="408"/>
            <ac:spMk id="5" creationId="{1B711FCE-C7F5-418A-94EF-FE9B695BB2B5}"/>
          </ac:spMkLst>
        </pc:spChg>
        <pc:spChg chg="add mod">
          <ac:chgData name="Kai Droste" userId="aa2842abafd12ffa" providerId="LiveId" clId="{F41ED737-BE35-4A50-A4B3-90182F51D493}" dt="2021-02-16T21:58:28.594" v="1030" actId="1076"/>
          <ac:spMkLst>
            <pc:docMk/>
            <pc:sldMk cId="2239202357" sldId="408"/>
            <ac:spMk id="6" creationId="{CD54D807-E644-4500-ADF8-0E2C39D78689}"/>
          </ac:spMkLst>
        </pc:spChg>
        <pc:spChg chg="add mod">
          <ac:chgData name="Kai Droste" userId="aa2842abafd12ffa" providerId="LiveId" clId="{F41ED737-BE35-4A50-A4B3-90182F51D493}" dt="2021-02-16T21:58:08.259" v="1013" actId="20577"/>
          <ac:spMkLst>
            <pc:docMk/>
            <pc:sldMk cId="2239202357" sldId="408"/>
            <ac:spMk id="21" creationId="{91AB2D1B-72E7-4961-AE4B-B2F7E933D323}"/>
          </ac:spMkLst>
        </pc:spChg>
        <pc:picChg chg="add mod">
          <ac:chgData name="Kai Droste" userId="aa2842abafd12ffa" providerId="LiveId" clId="{F41ED737-BE35-4A50-A4B3-90182F51D493}" dt="2021-02-16T21:48:25.904" v="391" actId="1076"/>
          <ac:picMkLst>
            <pc:docMk/>
            <pc:sldMk cId="2239202357" sldId="408"/>
            <ac:picMk id="8" creationId="{C44EDA4D-E8B1-4ADA-8210-0A3AE7AEED7D}"/>
          </ac:picMkLst>
        </pc:picChg>
        <pc:picChg chg="add del">
          <ac:chgData name="Kai Droste" userId="aa2842abafd12ffa" providerId="LiveId" clId="{F41ED737-BE35-4A50-A4B3-90182F51D493}" dt="2021-02-16T21:47:49.234" v="384" actId="22"/>
          <ac:picMkLst>
            <pc:docMk/>
            <pc:sldMk cId="2239202357" sldId="408"/>
            <ac:picMk id="10" creationId="{B12A1ACE-0390-4D9D-B96F-6F079987FED9}"/>
          </ac:picMkLst>
        </pc:picChg>
        <pc:picChg chg="add del">
          <ac:chgData name="Kai Droste" userId="aa2842abafd12ffa" providerId="LiveId" clId="{F41ED737-BE35-4A50-A4B3-90182F51D493}" dt="2021-02-16T21:48:04.035" v="386" actId="22"/>
          <ac:picMkLst>
            <pc:docMk/>
            <pc:sldMk cId="2239202357" sldId="408"/>
            <ac:picMk id="12" creationId="{77089EF4-59E8-4735-9A4F-A5691D566096}"/>
          </ac:picMkLst>
        </pc:picChg>
        <pc:picChg chg="add mod">
          <ac:chgData name="Kai Droste" userId="aa2842abafd12ffa" providerId="LiveId" clId="{F41ED737-BE35-4A50-A4B3-90182F51D493}" dt="2021-02-16T21:53:14.679" v="674" actId="1076"/>
          <ac:picMkLst>
            <pc:docMk/>
            <pc:sldMk cId="2239202357" sldId="408"/>
            <ac:picMk id="14" creationId="{15E20942-9380-4787-AFEF-D1E56590CF93}"/>
          </ac:picMkLst>
        </pc:picChg>
        <pc:picChg chg="add mod">
          <ac:chgData name="Kai Droste" userId="aa2842abafd12ffa" providerId="LiveId" clId="{F41ED737-BE35-4A50-A4B3-90182F51D493}" dt="2021-02-16T21:54:14.985" v="762" actId="14100"/>
          <ac:picMkLst>
            <pc:docMk/>
            <pc:sldMk cId="2239202357" sldId="408"/>
            <ac:picMk id="16" creationId="{7049C837-D5F3-4DDF-A922-B39A719EA3F0}"/>
          </ac:picMkLst>
        </pc:picChg>
        <pc:picChg chg="add mod">
          <ac:chgData name="Kai Droste" userId="aa2842abafd12ffa" providerId="LiveId" clId="{F41ED737-BE35-4A50-A4B3-90182F51D493}" dt="2021-02-16T21:54:49.673" v="766" actId="1076"/>
          <ac:picMkLst>
            <pc:docMk/>
            <pc:sldMk cId="2239202357" sldId="408"/>
            <ac:picMk id="18" creationId="{805C75D1-AA2E-4007-A3AE-8F39AAB046D7}"/>
          </ac:picMkLst>
        </pc:picChg>
        <pc:picChg chg="add mod">
          <ac:chgData name="Kai Droste" userId="aa2842abafd12ffa" providerId="LiveId" clId="{F41ED737-BE35-4A50-A4B3-90182F51D493}" dt="2021-02-16T21:55:08.193" v="768" actId="1076"/>
          <ac:picMkLst>
            <pc:docMk/>
            <pc:sldMk cId="2239202357" sldId="408"/>
            <ac:picMk id="20" creationId="{117D5FB7-9BC2-451D-A575-1E740FB66C8F}"/>
          </ac:picMkLst>
        </pc:picChg>
        <pc:cxnChg chg="add del">
          <ac:chgData name="Kai Droste" userId="aa2842abafd12ffa" providerId="LiveId" clId="{F41ED737-BE35-4A50-A4B3-90182F51D493}" dt="2021-02-16T21:56:45.924" v="898" actId="478"/>
          <ac:cxnSpMkLst>
            <pc:docMk/>
            <pc:sldMk cId="2239202357" sldId="408"/>
            <ac:cxnSpMk id="23" creationId="{029B453D-C60F-4135-8B3B-5E7F967B3F6E}"/>
          </ac:cxnSpMkLst>
        </pc:cxnChg>
        <pc:cxnChg chg="add mod">
          <ac:chgData name="Kai Droste" userId="aa2842abafd12ffa" providerId="LiveId" clId="{F41ED737-BE35-4A50-A4B3-90182F51D493}" dt="2021-02-16T21:57:05.586" v="900" actId="14100"/>
          <ac:cxnSpMkLst>
            <pc:docMk/>
            <pc:sldMk cId="2239202357" sldId="408"/>
            <ac:cxnSpMk id="26" creationId="{A4F1435C-D925-4FBA-8005-120F762F9152}"/>
          </ac:cxnSpMkLst>
        </pc:cxnChg>
      </pc:sldChg>
      <pc:sldChg chg="addSp delSp modSp add mod">
        <pc:chgData name="Kai Droste" userId="aa2842abafd12ffa" providerId="LiveId" clId="{F41ED737-BE35-4A50-A4B3-90182F51D493}" dt="2021-02-16T22:15:09.071" v="2016" actId="14100"/>
        <pc:sldMkLst>
          <pc:docMk/>
          <pc:sldMk cId="3309300043" sldId="409"/>
        </pc:sldMkLst>
        <pc:spChg chg="mod">
          <ac:chgData name="Kai Droste" userId="aa2842abafd12ffa" providerId="LiveId" clId="{F41ED737-BE35-4A50-A4B3-90182F51D493}" dt="2021-02-16T22:00:39.666" v="1221" actId="20577"/>
          <ac:spMkLst>
            <pc:docMk/>
            <pc:sldMk cId="3309300043" sldId="409"/>
            <ac:spMk id="4" creationId="{7EF6A3FA-0151-4A8F-8ABF-FA8C3BA73DAA}"/>
          </ac:spMkLst>
        </pc:spChg>
        <pc:spChg chg="mod">
          <ac:chgData name="Kai Droste" userId="aa2842abafd12ffa" providerId="LiveId" clId="{F41ED737-BE35-4A50-A4B3-90182F51D493}" dt="2021-02-16T22:07:19.430" v="1748" actId="20577"/>
          <ac:spMkLst>
            <pc:docMk/>
            <pc:sldMk cId="3309300043" sldId="409"/>
            <ac:spMk id="5" creationId="{1B711FCE-C7F5-418A-94EF-FE9B695BB2B5}"/>
          </ac:spMkLst>
        </pc:spChg>
        <pc:spChg chg="add del">
          <ac:chgData name="Kai Droste" userId="aa2842abafd12ffa" providerId="LiveId" clId="{F41ED737-BE35-4A50-A4B3-90182F51D493}" dt="2021-02-16T22:12:42.272" v="1989" actId="478"/>
          <ac:spMkLst>
            <pc:docMk/>
            <pc:sldMk cId="3309300043" sldId="409"/>
            <ac:spMk id="15" creationId="{37037BCC-018A-490F-82AC-3C8DA8C51E1C}"/>
          </ac:spMkLst>
        </pc:spChg>
        <pc:spChg chg="add del">
          <ac:chgData name="Kai Droste" userId="aa2842abafd12ffa" providerId="LiveId" clId="{F41ED737-BE35-4A50-A4B3-90182F51D493}" dt="2021-02-16T22:13:29.026" v="1997" actId="11529"/>
          <ac:spMkLst>
            <pc:docMk/>
            <pc:sldMk cId="3309300043" sldId="409"/>
            <ac:spMk id="17" creationId="{47CBCE64-DA2A-48E5-BB02-B1895054C222}"/>
          </ac:spMkLst>
        </pc:spChg>
        <pc:spChg chg="add mod">
          <ac:chgData name="Kai Droste" userId="aa2842abafd12ffa" providerId="LiveId" clId="{F41ED737-BE35-4A50-A4B3-90182F51D493}" dt="2021-02-16T22:13:57.745" v="1999" actId="692"/>
          <ac:spMkLst>
            <pc:docMk/>
            <pc:sldMk cId="3309300043" sldId="409"/>
            <ac:spMk id="19" creationId="{01592D0F-BE06-48E6-A5B3-261D6BE23DE5}"/>
          </ac:spMkLst>
        </pc:spChg>
        <pc:spChg chg="del mod">
          <ac:chgData name="Kai Droste" userId="aa2842abafd12ffa" providerId="LiveId" clId="{F41ED737-BE35-4A50-A4B3-90182F51D493}" dt="2021-02-16T21:58:49.602" v="1046" actId="478"/>
          <ac:spMkLst>
            <pc:docMk/>
            <pc:sldMk cId="3309300043" sldId="409"/>
            <ac:spMk id="21" creationId="{91AB2D1B-72E7-4961-AE4B-B2F7E933D323}"/>
          </ac:spMkLst>
        </pc:spChg>
        <pc:spChg chg="add mod">
          <ac:chgData name="Kai Droste" userId="aa2842abafd12ffa" providerId="LiveId" clId="{F41ED737-BE35-4A50-A4B3-90182F51D493}" dt="2021-02-16T22:14:48.761" v="2012" actId="1076"/>
          <ac:spMkLst>
            <pc:docMk/>
            <pc:sldMk cId="3309300043" sldId="409"/>
            <ac:spMk id="27" creationId="{65FFF108-4F3B-483D-B041-6DDD2B62D7F1}"/>
          </ac:spMkLst>
        </pc:spChg>
        <pc:picChg chg="add mod">
          <ac:chgData name="Kai Droste" userId="aa2842abafd12ffa" providerId="LiveId" clId="{F41ED737-BE35-4A50-A4B3-90182F51D493}" dt="2021-02-16T21:59:58.176" v="1158" actId="14100"/>
          <ac:picMkLst>
            <pc:docMk/>
            <pc:sldMk cId="3309300043" sldId="409"/>
            <ac:picMk id="3" creationId="{505492AB-FE6C-46BA-BED5-D750A9E64039}"/>
          </ac:picMkLst>
        </pc:picChg>
        <pc:picChg chg="del mod">
          <ac:chgData name="Kai Droste" userId="aa2842abafd12ffa" providerId="LiveId" clId="{F41ED737-BE35-4A50-A4B3-90182F51D493}" dt="2021-02-16T21:58:47.052" v="1043" actId="478"/>
          <ac:picMkLst>
            <pc:docMk/>
            <pc:sldMk cId="3309300043" sldId="409"/>
            <ac:picMk id="8" creationId="{C44EDA4D-E8B1-4ADA-8210-0A3AE7AEED7D}"/>
          </ac:picMkLst>
        </pc:picChg>
        <pc:picChg chg="add mod modCrop">
          <ac:chgData name="Kai Droste" userId="aa2842abafd12ffa" providerId="LiveId" clId="{F41ED737-BE35-4A50-A4B3-90182F51D493}" dt="2021-02-16T22:12:52.043" v="1993" actId="14100"/>
          <ac:picMkLst>
            <pc:docMk/>
            <pc:sldMk cId="3309300043" sldId="409"/>
            <ac:picMk id="9" creationId="{80B853CA-3C32-4398-BB1D-368D0E898CF8}"/>
          </ac:picMkLst>
        </pc:picChg>
        <pc:picChg chg="add del mod modCrop">
          <ac:chgData name="Kai Droste" userId="aa2842abafd12ffa" providerId="LiveId" clId="{F41ED737-BE35-4A50-A4B3-90182F51D493}" dt="2021-02-16T22:12:58.668" v="1995" actId="1076"/>
          <ac:picMkLst>
            <pc:docMk/>
            <pc:sldMk cId="3309300043" sldId="409"/>
            <ac:picMk id="11" creationId="{4E7D50D2-7E25-4CE9-B991-2FB9A914AEFA}"/>
          </ac:picMkLst>
        </pc:picChg>
        <pc:picChg chg="add mod modCrop">
          <ac:chgData name="Kai Droste" userId="aa2842abafd12ffa" providerId="LiveId" clId="{F41ED737-BE35-4A50-A4B3-90182F51D493}" dt="2021-02-16T22:12:29.809" v="1987" actId="1076"/>
          <ac:picMkLst>
            <pc:docMk/>
            <pc:sldMk cId="3309300043" sldId="409"/>
            <ac:picMk id="13" creationId="{BCC5A1BC-80AF-4BD9-A6C2-14FD42E2BF4D}"/>
          </ac:picMkLst>
        </pc:picChg>
        <pc:picChg chg="del">
          <ac:chgData name="Kai Droste" userId="aa2842abafd12ffa" providerId="LiveId" clId="{F41ED737-BE35-4A50-A4B3-90182F51D493}" dt="2021-02-16T21:58:47.840" v="1044" actId="478"/>
          <ac:picMkLst>
            <pc:docMk/>
            <pc:sldMk cId="3309300043" sldId="409"/>
            <ac:picMk id="14" creationId="{15E20942-9380-4787-AFEF-D1E56590CF93}"/>
          </ac:picMkLst>
        </pc:picChg>
        <pc:picChg chg="del">
          <ac:chgData name="Kai Droste" userId="aa2842abafd12ffa" providerId="LiveId" clId="{F41ED737-BE35-4A50-A4B3-90182F51D493}" dt="2021-02-16T21:58:45.763" v="1040" actId="478"/>
          <ac:picMkLst>
            <pc:docMk/>
            <pc:sldMk cId="3309300043" sldId="409"/>
            <ac:picMk id="16" creationId="{7049C837-D5F3-4DDF-A922-B39A719EA3F0}"/>
          </ac:picMkLst>
        </pc:picChg>
        <pc:picChg chg="del">
          <ac:chgData name="Kai Droste" userId="aa2842abafd12ffa" providerId="LiveId" clId="{F41ED737-BE35-4A50-A4B3-90182F51D493}" dt="2021-02-16T21:58:46.178" v="1041" actId="478"/>
          <ac:picMkLst>
            <pc:docMk/>
            <pc:sldMk cId="3309300043" sldId="409"/>
            <ac:picMk id="18" creationId="{805C75D1-AA2E-4007-A3AE-8F39AAB046D7}"/>
          </ac:picMkLst>
        </pc:picChg>
        <pc:picChg chg="del mod">
          <ac:chgData name="Kai Droste" userId="aa2842abafd12ffa" providerId="LiveId" clId="{F41ED737-BE35-4A50-A4B3-90182F51D493}" dt="2021-02-16T21:58:45.201" v="1039" actId="478"/>
          <ac:picMkLst>
            <pc:docMk/>
            <pc:sldMk cId="3309300043" sldId="409"/>
            <ac:picMk id="20" creationId="{117D5FB7-9BC2-451D-A575-1E740FB66C8F}"/>
          </ac:picMkLst>
        </pc:picChg>
        <pc:cxnChg chg="add mod">
          <ac:chgData name="Kai Droste" userId="aa2842abafd12ffa" providerId="LiveId" clId="{F41ED737-BE35-4A50-A4B3-90182F51D493}" dt="2021-02-16T22:14:19.414" v="2003" actId="692"/>
          <ac:cxnSpMkLst>
            <pc:docMk/>
            <pc:sldMk cId="3309300043" sldId="409"/>
            <ac:cxnSpMk id="23" creationId="{0D3F992D-472D-478C-BEC0-6F13231BD5A8}"/>
          </ac:cxnSpMkLst>
        </pc:cxnChg>
        <pc:cxnChg chg="del">
          <ac:chgData name="Kai Droste" userId="aa2842abafd12ffa" providerId="LiveId" clId="{F41ED737-BE35-4A50-A4B3-90182F51D493}" dt="2021-02-16T21:58:50.290" v="1047" actId="478"/>
          <ac:cxnSpMkLst>
            <pc:docMk/>
            <pc:sldMk cId="3309300043" sldId="409"/>
            <ac:cxnSpMk id="26" creationId="{A4F1435C-D925-4FBA-8005-120F762F9152}"/>
          </ac:cxnSpMkLst>
        </pc:cxnChg>
        <pc:cxnChg chg="add">
          <ac:chgData name="Kai Droste" userId="aa2842abafd12ffa" providerId="LiveId" clId="{F41ED737-BE35-4A50-A4B3-90182F51D493}" dt="2021-02-16T22:14:59.387" v="2013" actId="11529"/>
          <ac:cxnSpMkLst>
            <pc:docMk/>
            <pc:sldMk cId="3309300043" sldId="409"/>
            <ac:cxnSpMk id="29" creationId="{EB1DA719-9BED-49D3-8967-A799A968D0C2}"/>
          </ac:cxnSpMkLst>
        </pc:cxnChg>
        <pc:cxnChg chg="add mod">
          <ac:chgData name="Kai Droste" userId="aa2842abafd12ffa" providerId="LiveId" clId="{F41ED737-BE35-4A50-A4B3-90182F51D493}" dt="2021-02-16T22:15:09.071" v="2016" actId="14100"/>
          <ac:cxnSpMkLst>
            <pc:docMk/>
            <pc:sldMk cId="3309300043" sldId="409"/>
            <ac:cxnSpMk id="30" creationId="{242A554E-AE1E-479B-86CF-D70FD30D4458}"/>
          </ac:cxnSpMkLst>
        </pc:cxnChg>
      </pc:sldChg>
      <pc:sldChg chg="new del">
        <pc:chgData name="Kai Droste" userId="aa2842abafd12ffa" providerId="LiveId" clId="{F41ED737-BE35-4A50-A4B3-90182F51D493}" dt="2021-02-16T22:10:18.573" v="1951" actId="2696"/>
        <pc:sldMkLst>
          <pc:docMk/>
          <pc:sldMk cId="2389551192" sldId="410"/>
        </pc:sldMkLst>
      </pc:sldChg>
      <pc:sldChg chg="addSp delSp modSp add mod">
        <pc:chgData name="Kai Droste" userId="aa2842abafd12ffa" providerId="LiveId" clId="{F41ED737-BE35-4A50-A4B3-90182F51D493}" dt="2021-02-16T22:17:33.392" v="2204" actId="20577"/>
        <pc:sldMkLst>
          <pc:docMk/>
          <pc:sldMk cId="3983773632" sldId="411"/>
        </pc:sldMkLst>
        <pc:spChg chg="mod">
          <ac:chgData name="Kai Droste" userId="aa2842abafd12ffa" providerId="LiveId" clId="{F41ED737-BE35-4A50-A4B3-90182F51D493}" dt="2021-02-16T22:08:53.576" v="1767" actId="20577"/>
          <ac:spMkLst>
            <pc:docMk/>
            <pc:sldMk cId="3983773632" sldId="411"/>
            <ac:spMk id="4" creationId="{7EF6A3FA-0151-4A8F-8ABF-FA8C3BA73DAA}"/>
          </ac:spMkLst>
        </pc:spChg>
        <pc:spChg chg="mod">
          <ac:chgData name="Kai Droste" userId="aa2842abafd12ffa" providerId="LiveId" clId="{F41ED737-BE35-4A50-A4B3-90182F51D493}" dt="2021-02-16T22:17:33.392" v="2204" actId="20577"/>
          <ac:spMkLst>
            <pc:docMk/>
            <pc:sldMk cId="3983773632" sldId="411"/>
            <ac:spMk id="5" creationId="{1B711FCE-C7F5-418A-94EF-FE9B695BB2B5}"/>
          </ac:spMkLst>
        </pc:spChg>
        <pc:picChg chg="del">
          <ac:chgData name="Kai Droste" userId="aa2842abafd12ffa" providerId="LiveId" clId="{F41ED737-BE35-4A50-A4B3-90182F51D493}" dt="2021-02-16T22:08:45.905" v="1752" actId="478"/>
          <ac:picMkLst>
            <pc:docMk/>
            <pc:sldMk cId="3983773632" sldId="411"/>
            <ac:picMk id="3" creationId="{505492AB-FE6C-46BA-BED5-D750A9E64039}"/>
          </ac:picMkLst>
        </pc:picChg>
        <pc:picChg chg="add mod">
          <ac:chgData name="Kai Droste" userId="aa2842abafd12ffa" providerId="LiveId" clId="{F41ED737-BE35-4A50-A4B3-90182F51D493}" dt="2021-02-16T22:15:44.246" v="2020" actId="1076"/>
          <ac:picMkLst>
            <pc:docMk/>
            <pc:sldMk cId="3983773632" sldId="411"/>
            <ac:picMk id="7" creationId="{3176B243-7D76-4AC4-B1B9-70686DFFC70C}"/>
          </ac:picMkLst>
        </pc:picChg>
        <pc:picChg chg="add mod">
          <ac:chgData name="Kai Droste" userId="aa2842abafd12ffa" providerId="LiveId" clId="{F41ED737-BE35-4A50-A4B3-90182F51D493}" dt="2021-02-16T22:16:05.020" v="2023" actId="14100"/>
          <ac:picMkLst>
            <pc:docMk/>
            <pc:sldMk cId="3983773632" sldId="411"/>
            <ac:picMk id="9" creationId="{764D7C1B-A0A2-4EC7-8393-9BBC9C9CE67F}"/>
          </ac:picMkLst>
        </pc:picChg>
        <pc:picChg chg="add mod">
          <ac:chgData name="Kai Droste" userId="aa2842abafd12ffa" providerId="LiveId" clId="{F41ED737-BE35-4A50-A4B3-90182F51D493}" dt="2021-02-16T22:17:19.521" v="2200" actId="14100"/>
          <ac:picMkLst>
            <pc:docMk/>
            <pc:sldMk cId="3983773632" sldId="411"/>
            <ac:picMk id="11" creationId="{4E09914B-5AE0-4224-9697-80E953686600}"/>
          </ac:picMkLst>
        </pc:picChg>
      </pc:sldChg>
      <pc:sldChg chg="addSp delSp modSp new del mod modClrScheme chgLayout">
        <pc:chgData name="Kai Droste" userId="aa2842abafd12ffa" providerId="LiveId" clId="{F41ED737-BE35-4A50-A4B3-90182F51D493}" dt="2021-02-16T22:19:45.231" v="2435" actId="2696"/>
        <pc:sldMkLst>
          <pc:docMk/>
          <pc:sldMk cId="4136001330" sldId="412"/>
        </pc:sldMkLst>
        <pc:spChg chg="mod ord">
          <ac:chgData name="Kai Droste" userId="aa2842abafd12ffa" providerId="LiveId" clId="{F41ED737-BE35-4A50-A4B3-90182F51D493}" dt="2021-02-16T22:18:33.923" v="2260" actId="700"/>
          <ac:spMkLst>
            <pc:docMk/>
            <pc:sldMk cId="4136001330" sldId="412"/>
            <ac:spMk id="2" creationId="{58A1F293-1E6D-49A3-AE78-37131D9F3DFB}"/>
          </ac:spMkLst>
        </pc:spChg>
        <pc:spChg chg="del mod ord">
          <ac:chgData name="Kai Droste" userId="aa2842abafd12ffa" providerId="LiveId" clId="{F41ED737-BE35-4A50-A4B3-90182F51D493}" dt="2021-02-16T22:18:33.923" v="2260" actId="700"/>
          <ac:spMkLst>
            <pc:docMk/>
            <pc:sldMk cId="4136001330" sldId="412"/>
            <ac:spMk id="3" creationId="{07D07962-1544-4B19-919F-3E6994CE5916}"/>
          </ac:spMkLst>
        </pc:spChg>
        <pc:spChg chg="add mod ord">
          <ac:chgData name="Kai Droste" userId="aa2842abafd12ffa" providerId="LiveId" clId="{F41ED737-BE35-4A50-A4B3-90182F51D493}" dt="2021-02-16T22:19:39.184" v="2434" actId="20577"/>
          <ac:spMkLst>
            <pc:docMk/>
            <pc:sldMk cId="4136001330" sldId="412"/>
            <ac:spMk id="4" creationId="{8BD00E1C-3E4F-41EF-AB19-4AEAEF797D05}"/>
          </ac:spMkLst>
        </pc:spChg>
      </pc:sldChg>
    </pc:docChg>
  </pc:docChgLst>
  <pc:docChgLst>
    <pc:chgData name="Kai" userId="aa2842abafd12ffa" providerId="LiveId" clId="{79DA24F8-1F92-4769-8B43-51C53F32C636}"/>
    <pc:docChg chg="modSld">
      <pc:chgData name="Kai" userId="aa2842abafd12ffa" providerId="LiveId" clId="{79DA24F8-1F92-4769-8B43-51C53F32C636}" dt="2020-11-13T13:05:41.905" v="4" actId="5900"/>
      <pc:docMkLst>
        <pc:docMk/>
      </pc:docMkLst>
      <pc:sldChg chg="modCm">
        <pc:chgData name="Kai" userId="aa2842abafd12ffa" providerId="LiveId" clId="{79DA24F8-1F92-4769-8B43-51C53F32C636}" dt="2020-11-13T13:05:41.905" v="4" actId="5900"/>
        <pc:sldMkLst>
          <pc:docMk/>
          <pc:sldMk cId="3321818279" sldId="350"/>
        </pc:sldMkLst>
      </pc:sldChg>
      <pc:sldChg chg="modAnim">
        <pc:chgData name="Kai" userId="aa2842abafd12ffa" providerId="LiveId" clId="{79DA24F8-1F92-4769-8B43-51C53F32C636}" dt="2020-11-12T13:11:19.205" v="3"/>
        <pc:sldMkLst>
          <pc:docMk/>
          <pc:sldMk cId="787392206" sldId="374"/>
        </pc:sldMkLst>
      </pc:sldChg>
    </pc:docChg>
  </pc:docChgLst>
  <pc:docChgLst>
    <pc:chgData name="Kai Droste" userId="aa2842abafd12ffa" providerId="LiveId" clId="{A3D4802A-A09C-4A28-898E-73F779419C6B}"/>
    <pc:docChg chg="undo redo custSel addSld delSld modSld sldOrd modMainMaster addSection modSection">
      <pc:chgData name="Kai Droste" userId="aa2842abafd12ffa" providerId="LiveId" clId="{A3D4802A-A09C-4A28-898E-73F779419C6B}" dt="2020-11-26T12:34:45.872" v="5607" actId="20577"/>
      <pc:docMkLst>
        <pc:docMk/>
      </pc:docMkLst>
      <pc:sldChg chg="modSp mod modTransition">
        <pc:chgData name="Kai Droste" userId="aa2842abafd12ffa" providerId="LiveId" clId="{A3D4802A-A09C-4A28-898E-73F779419C6B}" dt="2020-11-24T10:55:17.635" v="4326"/>
        <pc:sldMkLst>
          <pc:docMk/>
          <pc:sldMk cId="1336581455" sldId="311"/>
        </pc:sldMkLst>
        <pc:spChg chg="mod">
          <ac:chgData name="Kai Droste" userId="aa2842abafd12ffa" providerId="LiveId" clId="{A3D4802A-A09C-4A28-898E-73F779419C6B}" dt="2020-11-10T17:08:45.236" v="25" actId="33524"/>
          <ac:spMkLst>
            <pc:docMk/>
            <pc:sldMk cId="1336581455" sldId="311"/>
            <ac:spMk id="2" creationId="{00000000-0000-0000-0000-000000000000}"/>
          </ac:spMkLst>
        </pc:spChg>
      </pc:sldChg>
      <pc:sldChg chg="modTransition delCm">
        <pc:chgData name="Kai Droste" userId="aa2842abafd12ffa" providerId="LiveId" clId="{A3D4802A-A09C-4A28-898E-73F779419C6B}" dt="2020-11-24T10:55:17.635" v="4326"/>
        <pc:sldMkLst>
          <pc:docMk/>
          <pc:sldMk cId="1139293462" sldId="327"/>
        </pc:sldMkLst>
      </pc:sldChg>
      <pc:sldChg chg="modSp mod modTransition">
        <pc:chgData name="Kai Droste" userId="aa2842abafd12ffa" providerId="LiveId" clId="{A3D4802A-A09C-4A28-898E-73F779419C6B}" dt="2020-11-24T10:55:17.635" v="4326"/>
        <pc:sldMkLst>
          <pc:docMk/>
          <pc:sldMk cId="2974371532" sldId="349"/>
        </pc:sldMkLst>
        <pc:spChg chg="mod">
          <ac:chgData name="Kai Droste" userId="aa2842abafd12ffa" providerId="LiveId" clId="{A3D4802A-A09C-4A28-898E-73F779419C6B}" dt="2020-11-10T17:18:51.285" v="478" actId="20577"/>
          <ac:spMkLst>
            <pc:docMk/>
            <pc:sldMk cId="2974371532" sldId="349"/>
            <ac:spMk id="2" creationId="{AED6FAE7-D0CD-43F9-8605-CDEA567EFBF0}"/>
          </ac:spMkLst>
        </pc:spChg>
        <pc:spChg chg="mod">
          <ac:chgData name="Kai Droste" userId="aa2842abafd12ffa" providerId="LiveId" clId="{A3D4802A-A09C-4A28-898E-73F779419C6B}" dt="2020-11-10T17:18:45.816" v="464" actId="790"/>
          <ac:spMkLst>
            <pc:docMk/>
            <pc:sldMk cId="2974371532" sldId="349"/>
            <ac:spMk id="3" creationId="{842F4682-0045-49BE-ADA5-5835159CD056}"/>
          </ac:spMkLst>
        </pc:spChg>
        <pc:spChg chg="mod">
          <ac:chgData name="Kai Droste" userId="aa2842abafd12ffa" providerId="LiveId" clId="{A3D4802A-A09C-4A28-898E-73F779419C6B}" dt="2020-11-11T10:50:16.751" v="2285" actId="1076"/>
          <ac:spMkLst>
            <pc:docMk/>
            <pc:sldMk cId="2974371532" sldId="349"/>
            <ac:spMk id="7" creationId="{5B803FBA-5A68-4FB3-B7EF-CB14647B4330}"/>
          </ac:spMkLst>
        </pc:spChg>
        <pc:spChg chg="mod">
          <ac:chgData name="Kai Droste" userId="aa2842abafd12ffa" providerId="LiveId" clId="{A3D4802A-A09C-4A28-898E-73F779419C6B}" dt="2020-11-10T17:19:25.805" v="513" actId="20577"/>
          <ac:spMkLst>
            <pc:docMk/>
            <pc:sldMk cId="2974371532" sldId="349"/>
            <ac:spMk id="12" creationId="{10AC17F0-DBD0-4167-B541-777625AF93B2}"/>
          </ac:spMkLst>
        </pc:spChg>
        <pc:spChg chg="mod">
          <ac:chgData name="Kai Droste" userId="aa2842abafd12ffa" providerId="LiveId" clId="{A3D4802A-A09C-4A28-898E-73F779419C6B}" dt="2020-11-11T10:50:15.403" v="2284" actId="20577"/>
          <ac:spMkLst>
            <pc:docMk/>
            <pc:sldMk cId="2974371532" sldId="349"/>
            <ac:spMk id="14" creationId="{8DAC677E-095C-420E-933C-A627AE4C494D}"/>
          </ac:spMkLst>
        </pc:spChg>
      </pc:sldChg>
      <pc:sldChg chg="modTransition">
        <pc:chgData name="Kai Droste" userId="aa2842abafd12ffa" providerId="LiveId" clId="{A3D4802A-A09C-4A28-898E-73F779419C6B}" dt="2020-11-24T10:34:02.461" v="4325"/>
        <pc:sldMkLst>
          <pc:docMk/>
          <pc:sldMk cId="3321818279" sldId="350"/>
        </pc:sldMkLst>
      </pc:sldChg>
      <pc:sldChg chg="modSp mod modTransition delCm modNotesTx">
        <pc:chgData name="Kai Droste" userId="aa2842abafd12ffa" providerId="LiveId" clId="{A3D4802A-A09C-4A28-898E-73F779419C6B}" dt="2020-11-24T10:55:17.635" v="4326"/>
        <pc:sldMkLst>
          <pc:docMk/>
          <pc:sldMk cId="758892481" sldId="351"/>
        </pc:sldMkLst>
        <pc:spChg chg="mod">
          <ac:chgData name="Kai Droste" userId="aa2842abafd12ffa" providerId="LiveId" clId="{A3D4802A-A09C-4A28-898E-73F779419C6B}" dt="2020-11-10T17:24:18.291" v="900" actId="20577"/>
          <ac:spMkLst>
            <pc:docMk/>
            <pc:sldMk cId="758892481" sldId="351"/>
            <ac:spMk id="2" creationId="{D5C13704-225B-4962-9945-76139C58DD00}"/>
          </ac:spMkLst>
        </pc:spChg>
      </pc:sldChg>
      <pc:sldChg chg="modTransition">
        <pc:chgData name="Kai Droste" userId="aa2842abafd12ffa" providerId="LiveId" clId="{A3D4802A-A09C-4A28-898E-73F779419C6B}" dt="2020-11-24T10:34:02.461" v="4325"/>
        <pc:sldMkLst>
          <pc:docMk/>
          <pc:sldMk cId="14483434" sldId="352"/>
        </pc:sldMkLst>
      </pc:sldChg>
      <pc:sldChg chg="modSp mod modTransition modCm">
        <pc:chgData name="Kai Droste" userId="aa2842abafd12ffa" providerId="LiveId" clId="{A3D4802A-A09C-4A28-898E-73F779419C6B}" dt="2020-11-24T10:55:17.635" v="4326"/>
        <pc:sldMkLst>
          <pc:docMk/>
          <pc:sldMk cId="2775954102" sldId="354"/>
        </pc:sldMkLst>
        <pc:spChg chg="mod">
          <ac:chgData name="Kai Droste" userId="aa2842abafd12ffa" providerId="LiveId" clId="{A3D4802A-A09C-4A28-898E-73F779419C6B}" dt="2020-11-16T09:44:38.304" v="3389" actId="1076"/>
          <ac:spMkLst>
            <pc:docMk/>
            <pc:sldMk cId="2775954102" sldId="354"/>
            <ac:spMk id="2" creationId="{8728A31E-4A1F-4A87-98BD-591F4A1A81AC}"/>
          </ac:spMkLst>
        </pc:spChg>
      </pc:sldChg>
      <pc:sldChg chg="modTransition">
        <pc:chgData name="Kai Droste" userId="aa2842abafd12ffa" providerId="LiveId" clId="{A3D4802A-A09C-4A28-898E-73F779419C6B}" dt="2020-11-24T10:34:02.461" v="4325"/>
        <pc:sldMkLst>
          <pc:docMk/>
          <pc:sldMk cId="1946529847" sldId="356"/>
        </pc:sldMkLst>
      </pc:sldChg>
      <pc:sldChg chg="addSp delSp modSp mod modTransition modAnim delCm modNotesTx">
        <pc:chgData name="Kai Droste" userId="aa2842abafd12ffa" providerId="LiveId" clId="{A3D4802A-A09C-4A28-898E-73F779419C6B}" dt="2020-11-24T10:55:17.635" v="4326"/>
        <pc:sldMkLst>
          <pc:docMk/>
          <pc:sldMk cId="819066071" sldId="360"/>
        </pc:sldMkLst>
        <pc:spChg chg="mod">
          <ac:chgData name="Kai Droste" userId="aa2842abafd12ffa" providerId="LiveId" clId="{A3D4802A-A09C-4A28-898E-73F779419C6B}" dt="2020-11-10T17:24:00.530" v="870" actId="790"/>
          <ac:spMkLst>
            <pc:docMk/>
            <pc:sldMk cId="819066071" sldId="360"/>
            <ac:spMk id="2" creationId="{88DF2C4C-0F5C-442C-ADC5-351CF0A8253E}"/>
          </ac:spMkLst>
        </pc:spChg>
        <pc:picChg chg="add del mod">
          <ac:chgData name="Kai Droste" userId="aa2842abafd12ffa" providerId="LiveId" clId="{A3D4802A-A09C-4A28-898E-73F779419C6B}" dt="2020-11-11T11:25:07.229" v="2309" actId="478"/>
          <ac:picMkLst>
            <pc:docMk/>
            <pc:sldMk cId="819066071" sldId="360"/>
            <ac:picMk id="4" creationId="{4A725732-3379-46B6-8D8F-C380CEDE2499}"/>
          </ac:picMkLst>
        </pc:picChg>
        <pc:picChg chg="add del mod">
          <ac:chgData name="Kai Droste" userId="aa2842abafd12ffa" providerId="LiveId" clId="{A3D4802A-A09C-4A28-898E-73F779419C6B}" dt="2020-11-11T11:37:46.519" v="2312" actId="478"/>
          <ac:picMkLst>
            <pc:docMk/>
            <pc:sldMk cId="819066071" sldId="360"/>
            <ac:picMk id="5" creationId="{35AA9896-D74B-4621-80CD-2B865272DE98}"/>
          </ac:picMkLst>
        </pc:picChg>
        <pc:picChg chg="mod">
          <ac:chgData name="Kai Droste" userId="aa2842abafd12ffa" providerId="LiveId" clId="{A3D4802A-A09C-4A28-898E-73F779419C6B}" dt="2020-11-11T11:38:15.399" v="2320" actId="1076"/>
          <ac:picMkLst>
            <pc:docMk/>
            <pc:sldMk cId="819066071" sldId="360"/>
            <ac:picMk id="7" creationId="{6AE08296-C25D-4F38-87BD-1F5BD0535652}"/>
          </ac:picMkLst>
        </pc:picChg>
        <pc:picChg chg="add mod">
          <ac:chgData name="Kai Droste" userId="aa2842abafd12ffa" providerId="LiveId" clId="{A3D4802A-A09C-4A28-898E-73F779419C6B}" dt="2020-11-11T11:43:25.523" v="2327" actId="1076"/>
          <ac:picMkLst>
            <pc:docMk/>
            <pc:sldMk cId="819066071" sldId="360"/>
            <ac:picMk id="8" creationId="{64F03417-E836-42A6-BAC5-5910B0A51181}"/>
          </ac:picMkLst>
        </pc:picChg>
      </pc:sldChg>
      <pc:sldChg chg="addSp delSp modSp mod modTransition modAnim delCm modNotesTx">
        <pc:chgData name="Kai Droste" userId="aa2842abafd12ffa" providerId="LiveId" clId="{A3D4802A-A09C-4A28-898E-73F779419C6B}" dt="2020-11-26T11:38:14.858" v="5586" actId="20577"/>
        <pc:sldMkLst>
          <pc:docMk/>
          <pc:sldMk cId="2556393087" sldId="361"/>
        </pc:sldMkLst>
        <pc:spChg chg="mod">
          <ac:chgData name="Kai Droste" userId="aa2842abafd12ffa" providerId="LiveId" clId="{A3D4802A-A09C-4A28-898E-73F779419C6B}" dt="2020-11-10T17:12:27.761" v="206" actId="20577"/>
          <ac:spMkLst>
            <pc:docMk/>
            <pc:sldMk cId="2556393087" sldId="361"/>
            <ac:spMk id="2" creationId="{04143E39-EF71-4225-BFB8-2B8016E5F316}"/>
          </ac:spMkLst>
        </pc:spChg>
        <pc:spChg chg="mod">
          <ac:chgData name="Kai Droste" userId="aa2842abafd12ffa" providerId="LiveId" clId="{A3D4802A-A09C-4A28-898E-73F779419C6B}" dt="2020-11-14T10:52:19.041" v="2337" actId="1076"/>
          <ac:spMkLst>
            <pc:docMk/>
            <pc:sldMk cId="2556393087" sldId="361"/>
            <ac:spMk id="4" creationId="{AE172158-F145-4255-B90C-CEE008E5B6ED}"/>
          </ac:spMkLst>
        </pc:spChg>
        <pc:spChg chg="add mod">
          <ac:chgData name="Kai Droste" userId="aa2842abafd12ffa" providerId="LiveId" clId="{A3D4802A-A09C-4A28-898E-73F779419C6B}" dt="2020-11-25T16:37:45.680" v="5531" actId="1076"/>
          <ac:spMkLst>
            <pc:docMk/>
            <pc:sldMk cId="2556393087" sldId="361"/>
            <ac:spMk id="5" creationId="{F90CA09A-33B6-43DB-93F8-A88E0DA5F848}"/>
          </ac:spMkLst>
        </pc:spChg>
        <pc:spChg chg="add mod">
          <ac:chgData name="Kai Droste" userId="aa2842abafd12ffa" providerId="LiveId" clId="{A3D4802A-A09C-4A28-898E-73F779419C6B}" dt="2020-11-16T10:50:21.571" v="3899"/>
          <ac:spMkLst>
            <pc:docMk/>
            <pc:sldMk cId="2556393087" sldId="361"/>
            <ac:spMk id="6" creationId="{95BE8741-CA53-4B8A-9442-5136E9933935}"/>
          </ac:spMkLst>
        </pc:spChg>
        <pc:grpChg chg="add mod">
          <ac:chgData name="Kai Droste" userId="aa2842abafd12ffa" providerId="LiveId" clId="{A3D4802A-A09C-4A28-898E-73F779419C6B}" dt="2020-11-14T11:03:28.697" v="2623" actId="1076"/>
          <ac:grpSpMkLst>
            <pc:docMk/>
            <pc:sldMk cId="2556393087" sldId="361"/>
            <ac:grpSpMk id="12" creationId="{37F4FE9A-A571-4412-9FF3-D5B8D5AE539F}"/>
          </ac:grpSpMkLst>
        </pc:grpChg>
        <pc:picChg chg="add del mod">
          <ac:chgData name="Kai Droste" userId="aa2842abafd12ffa" providerId="LiveId" clId="{A3D4802A-A09C-4A28-898E-73F779419C6B}" dt="2020-11-14T10:53:17.679" v="2348" actId="931"/>
          <ac:picMkLst>
            <pc:docMk/>
            <pc:sldMk cId="2556393087" sldId="361"/>
            <ac:picMk id="7" creationId="{078A836D-E5D8-4B8F-81B8-268BC6095626}"/>
          </ac:picMkLst>
        </pc:picChg>
        <pc:picChg chg="add mod">
          <ac:chgData name="Kai Droste" userId="aa2842abafd12ffa" providerId="LiveId" clId="{A3D4802A-A09C-4A28-898E-73F779419C6B}" dt="2020-11-14T11:03:21.947" v="2622" actId="164"/>
          <ac:picMkLst>
            <pc:docMk/>
            <pc:sldMk cId="2556393087" sldId="361"/>
            <ac:picMk id="9" creationId="{B2C0721E-37B5-4699-B797-9EB2826AE50B}"/>
          </ac:picMkLst>
        </pc:picChg>
        <pc:picChg chg="add mod">
          <ac:chgData name="Kai Droste" userId="aa2842abafd12ffa" providerId="LiveId" clId="{A3D4802A-A09C-4A28-898E-73F779419C6B}" dt="2020-11-14T11:00:25.059" v="2422" actId="1076"/>
          <ac:picMkLst>
            <pc:docMk/>
            <pc:sldMk cId="2556393087" sldId="361"/>
            <ac:picMk id="11" creationId="{E75E54D8-BCBF-41F0-9FC3-5BB9341B430D}"/>
          </ac:picMkLst>
        </pc:picChg>
      </pc:sldChg>
      <pc:sldChg chg="addSp delSp modSp mod modTransition">
        <pc:chgData name="Kai Droste" userId="aa2842abafd12ffa" providerId="LiveId" clId="{A3D4802A-A09C-4A28-898E-73F779419C6B}" dt="2020-11-25T16:52:59.014" v="5561" actId="1076"/>
        <pc:sldMkLst>
          <pc:docMk/>
          <pc:sldMk cId="2827896624" sldId="362"/>
        </pc:sldMkLst>
        <pc:spChg chg="mod">
          <ac:chgData name="Kai Droste" userId="aa2842abafd12ffa" providerId="LiveId" clId="{A3D4802A-A09C-4A28-898E-73F779419C6B}" dt="2020-11-10T17:15:57.029" v="211" actId="790"/>
          <ac:spMkLst>
            <pc:docMk/>
            <pc:sldMk cId="2827896624" sldId="362"/>
            <ac:spMk id="2" creationId="{BE834F49-F2B1-4DCF-8960-72E4E5BD5997}"/>
          </ac:spMkLst>
        </pc:spChg>
        <pc:spChg chg="add del mod">
          <ac:chgData name="Kai Droste" userId="aa2842abafd12ffa" providerId="LiveId" clId="{A3D4802A-A09C-4A28-898E-73F779419C6B}" dt="2020-11-11T10:27:59.550" v="2249"/>
          <ac:spMkLst>
            <pc:docMk/>
            <pc:sldMk cId="2827896624" sldId="362"/>
            <ac:spMk id="9" creationId="{0B9984CD-411C-4436-94D1-DFE91143B599}"/>
          </ac:spMkLst>
        </pc:spChg>
        <pc:spChg chg="mod">
          <ac:chgData name="Kai Droste" userId="aa2842abafd12ffa" providerId="LiveId" clId="{A3D4802A-A09C-4A28-898E-73F779419C6B}" dt="2020-11-25T16:37:24.148" v="5529" actId="255"/>
          <ac:spMkLst>
            <pc:docMk/>
            <pc:sldMk cId="2827896624" sldId="362"/>
            <ac:spMk id="10" creationId="{8F9489B7-DF39-468C-93C6-DB6FDF452245}"/>
          </ac:spMkLst>
        </pc:spChg>
        <pc:spChg chg="mod">
          <ac:chgData name="Kai Droste" userId="aa2842abafd12ffa" providerId="LiveId" clId="{A3D4802A-A09C-4A28-898E-73F779419C6B}" dt="2020-11-25T16:37:16.598" v="5528" actId="255"/>
          <ac:spMkLst>
            <pc:docMk/>
            <pc:sldMk cId="2827896624" sldId="362"/>
            <ac:spMk id="19" creationId="{BC95597F-3124-46CB-92F3-250309B72382}"/>
          </ac:spMkLst>
        </pc:spChg>
        <pc:graphicFrameChg chg="mod modGraphic">
          <ac:chgData name="Kai Droste" userId="aa2842abafd12ffa" providerId="LiveId" clId="{A3D4802A-A09C-4A28-898E-73F779419C6B}" dt="2020-11-25T16:52:59.014" v="5561" actId="1076"/>
          <ac:graphicFrameMkLst>
            <pc:docMk/>
            <pc:sldMk cId="2827896624" sldId="362"/>
            <ac:graphicFrameMk id="24" creationId="{193EB393-5E34-43D0-9A35-63DBBC2C0583}"/>
          </ac:graphicFrameMkLst>
        </pc:graphicFrameChg>
        <pc:picChg chg="add mod">
          <ac:chgData name="Kai Droste" userId="aa2842abafd12ffa" providerId="LiveId" clId="{A3D4802A-A09C-4A28-898E-73F779419C6B}" dt="2020-11-16T10:07:21.913" v="3896" actId="1076"/>
          <ac:picMkLst>
            <pc:docMk/>
            <pc:sldMk cId="2827896624" sldId="362"/>
            <ac:picMk id="4" creationId="{8EC29FB5-B038-49CF-88B7-79E25F155B1E}"/>
          </ac:picMkLst>
        </pc:picChg>
      </pc:sldChg>
      <pc:sldChg chg="modSp mod modTransition">
        <pc:chgData name="Kai Droste" userId="aa2842abafd12ffa" providerId="LiveId" clId="{A3D4802A-A09C-4A28-898E-73F779419C6B}" dt="2020-11-25T17:21:09.802" v="5565" actId="1076"/>
        <pc:sldMkLst>
          <pc:docMk/>
          <pc:sldMk cId="1973459388" sldId="363"/>
        </pc:sldMkLst>
        <pc:spChg chg="mod">
          <ac:chgData name="Kai Droste" userId="aa2842abafd12ffa" providerId="LiveId" clId="{A3D4802A-A09C-4A28-898E-73F779419C6B}" dt="2020-11-25T17:20:56.349" v="5563" actId="14100"/>
          <ac:spMkLst>
            <pc:docMk/>
            <pc:sldMk cId="1973459388" sldId="363"/>
            <ac:spMk id="5" creationId="{D105A2B2-1EAB-4D23-9A45-CB8A6489FB29}"/>
          </ac:spMkLst>
        </pc:spChg>
        <pc:spChg chg="mod">
          <ac:chgData name="Kai Droste" userId="aa2842abafd12ffa" providerId="LiveId" clId="{A3D4802A-A09C-4A28-898E-73F779419C6B}" dt="2020-11-25T17:20:53.517" v="5562" actId="1076"/>
          <ac:spMkLst>
            <pc:docMk/>
            <pc:sldMk cId="1973459388" sldId="363"/>
            <ac:spMk id="10" creationId="{EC36AC48-B180-410F-B335-A34A9EEB24D5}"/>
          </ac:spMkLst>
        </pc:spChg>
        <pc:picChg chg="mod">
          <ac:chgData name="Kai Droste" userId="aa2842abafd12ffa" providerId="LiveId" clId="{A3D4802A-A09C-4A28-898E-73F779419C6B}" dt="2020-11-25T17:21:09.802" v="5565" actId="1076"/>
          <ac:picMkLst>
            <pc:docMk/>
            <pc:sldMk cId="1973459388" sldId="363"/>
            <ac:picMk id="7" creationId="{E2E1D0DE-D268-4C0C-B3FD-6764FA8E1E2D}"/>
          </ac:picMkLst>
        </pc:picChg>
      </pc:sldChg>
      <pc:sldChg chg="modTransition">
        <pc:chgData name="Kai Droste" userId="aa2842abafd12ffa" providerId="LiveId" clId="{A3D4802A-A09C-4A28-898E-73F779419C6B}" dt="2020-11-24T10:34:02.461" v="4325"/>
        <pc:sldMkLst>
          <pc:docMk/>
          <pc:sldMk cId="660874886" sldId="365"/>
        </pc:sldMkLst>
      </pc:sldChg>
      <pc:sldChg chg="modSp mod modTransition modNotesTx">
        <pc:chgData name="Kai Droste" userId="aa2842abafd12ffa" providerId="LiveId" clId="{A3D4802A-A09C-4A28-898E-73F779419C6B}" dt="2020-11-24T10:55:17.635" v="4326"/>
        <pc:sldMkLst>
          <pc:docMk/>
          <pc:sldMk cId="1371506176" sldId="366"/>
        </pc:sldMkLst>
        <pc:spChg chg="mod">
          <ac:chgData name="Kai Droste" userId="aa2842abafd12ffa" providerId="LiveId" clId="{A3D4802A-A09C-4A28-898E-73F779419C6B}" dt="2020-11-10T17:26:53.212" v="931" actId="20577"/>
          <ac:spMkLst>
            <pc:docMk/>
            <pc:sldMk cId="1371506176" sldId="366"/>
            <ac:spMk id="4" creationId="{3F461409-FE03-40C2-8FC3-8A2EA93BF59D}"/>
          </ac:spMkLst>
        </pc:spChg>
        <pc:spChg chg="mod">
          <ac:chgData name="Kai Droste" userId="aa2842abafd12ffa" providerId="LiveId" clId="{A3D4802A-A09C-4A28-898E-73F779419C6B}" dt="2020-11-12T14:31:27.348" v="2333" actId="20577"/>
          <ac:spMkLst>
            <pc:docMk/>
            <pc:sldMk cId="1371506176" sldId="366"/>
            <ac:spMk id="5" creationId="{87858D06-79EE-4EB4-8FA1-0CC1482AC952}"/>
          </ac:spMkLst>
        </pc:spChg>
      </pc:sldChg>
      <pc:sldChg chg="modSp mod modTransition modAnim modNotesTx">
        <pc:chgData name="Kai Droste" userId="aa2842abafd12ffa" providerId="LiveId" clId="{A3D4802A-A09C-4A28-898E-73F779419C6B}" dt="2020-11-24T10:55:17.635" v="4326"/>
        <pc:sldMkLst>
          <pc:docMk/>
          <pc:sldMk cId="824194370" sldId="368"/>
        </pc:sldMkLst>
        <pc:spChg chg="mod">
          <ac:chgData name="Kai Droste" userId="aa2842abafd12ffa" providerId="LiveId" clId="{A3D4802A-A09C-4A28-898E-73F779419C6B}" dt="2020-11-10T17:44:10.502" v="1671" actId="20577"/>
          <ac:spMkLst>
            <pc:docMk/>
            <pc:sldMk cId="824194370" sldId="368"/>
            <ac:spMk id="4" creationId="{223A756E-CEC9-4AC2-9022-2CEAEE4AF410}"/>
          </ac:spMkLst>
        </pc:spChg>
        <pc:spChg chg="mod">
          <ac:chgData name="Kai Droste" userId="aa2842abafd12ffa" providerId="LiveId" clId="{A3D4802A-A09C-4A28-898E-73F779419C6B}" dt="2020-11-10T17:41:06.421" v="1450" actId="20577"/>
          <ac:spMkLst>
            <pc:docMk/>
            <pc:sldMk cId="824194370" sldId="368"/>
            <ac:spMk id="5" creationId="{1831DC9B-B2E0-44E4-B66D-40478A4E7BD3}"/>
          </ac:spMkLst>
        </pc:spChg>
        <pc:spChg chg="mod">
          <ac:chgData name="Kai Droste" userId="aa2842abafd12ffa" providerId="LiveId" clId="{A3D4802A-A09C-4A28-898E-73F779419C6B}" dt="2020-11-10T17:36:38.963" v="1259" actId="1076"/>
          <ac:spMkLst>
            <pc:docMk/>
            <pc:sldMk cId="824194370" sldId="368"/>
            <ac:spMk id="6" creationId="{4B687BF6-4BAD-4236-914F-6D251BA1C894}"/>
          </ac:spMkLst>
        </pc:spChg>
        <pc:spChg chg="mod">
          <ac:chgData name="Kai Droste" userId="aa2842abafd12ffa" providerId="LiveId" clId="{A3D4802A-A09C-4A28-898E-73F779419C6B}" dt="2020-11-10T17:35:56.814" v="1252" actId="1076"/>
          <ac:spMkLst>
            <pc:docMk/>
            <pc:sldMk cId="824194370" sldId="368"/>
            <ac:spMk id="11" creationId="{B1805D8C-D103-4DC8-8AFE-F2B70ECAADF7}"/>
          </ac:spMkLst>
        </pc:spChg>
        <pc:spChg chg="mod">
          <ac:chgData name="Kai Droste" userId="aa2842abafd12ffa" providerId="LiveId" clId="{A3D4802A-A09C-4A28-898E-73F779419C6B}" dt="2020-11-10T17:36:01.250" v="1253" actId="1076"/>
          <ac:spMkLst>
            <pc:docMk/>
            <pc:sldMk cId="824194370" sldId="368"/>
            <ac:spMk id="14" creationId="{28D26D49-567C-45BB-AB6F-1BCE6991AD71}"/>
          </ac:spMkLst>
        </pc:spChg>
        <pc:spChg chg="mod">
          <ac:chgData name="Kai Droste" userId="aa2842abafd12ffa" providerId="LiveId" clId="{A3D4802A-A09C-4A28-898E-73F779419C6B}" dt="2020-11-10T17:36:06.200" v="1255" actId="1076"/>
          <ac:spMkLst>
            <pc:docMk/>
            <pc:sldMk cId="824194370" sldId="368"/>
            <ac:spMk id="16" creationId="{404CA621-E2C8-4367-8A22-B0DFD28F4F30}"/>
          </ac:spMkLst>
        </pc:spChg>
        <pc:spChg chg="mod">
          <ac:chgData name="Kai Droste" userId="aa2842abafd12ffa" providerId="LiveId" clId="{A3D4802A-A09C-4A28-898E-73F779419C6B}" dt="2020-11-10T17:40:02.909" v="1442" actId="1076"/>
          <ac:spMkLst>
            <pc:docMk/>
            <pc:sldMk cId="824194370" sldId="368"/>
            <ac:spMk id="19" creationId="{EAACF41F-6786-4220-8A32-901FB4B1A274}"/>
          </ac:spMkLst>
        </pc:spChg>
        <pc:spChg chg="mod">
          <ac:chgData name="Kai Droste" userId="aa2842abafd12ffa" providerId="LiveId" clId="{A3D4802A-A09C-4A28-898E-73F779419C6B}" dt="2020-11-10T17:40:05.460" v="1443" actId="1076"/>
          <ac:spMkLst>
            <pc:docMk/>
            <pc:sldMk cId="824194370" sldId="368"/>
            <ac:spMk id="20" creationId="{CF20CF61-53B3-4FD5-A071-6F2AB8ED8886}"/>
          </ac:spMkLst>
        </pc:spChg>
        <pc:spChg chg="mod">
          <ac:chgData name="Kai Droste" userId="aa2842abafd12ffa" providerId="LiveId" clId="{A3D4802A-A09C-4A28-898E-73F779419C6B}" dt="2020-11-10T17:32:47.309" v="1158" actId="1076"/>
          <ac:spMkLst>
            <pc:docMk/>
            <pc:sldMk cId="824194370" sldId="368"/>
            <ac:spMk id="22" creationId="{2C1D646A-9808-4E17-A281-5DF6AFD2D128}"/>
          </ac:spMkLst>
        </pc:spChg>
        <pc:spChg chg="mod">
          <ac:chgData name="Kai Droste" userId="aa2842abafd12ffa" providerId="LiveId" clId="{A3D4802A-A09C-4A28-898E-73F779419C6B}" dt="2020-11-10T17:39:18.518" v="1439" actId="20577"/>
          <ac:spMkLst>
            <pc:docMk/>
            <pc:sldMk cId="824194370" sldId="368"/>
            <ac:spMk id="26" creationId="{1B55DD50-7AC8-408B-92A0-ED30FF8CCE06}"/>
          </ac:spMkLst>
        </pc:spChg>
        <pc:spChg chg="mod">
          <ac:chgData name="Kai Droste" userId="aa2842abafd12ffa" providerId="LiveId" clId="{A3D4802A-A09C-4A28-898E-73F779419C6B}" dt="2020-11-11T11:02:37.976" v="2299" actId="403"/>
          <ac:spMkLst>
            <pc:docMk/>
            <pc:sldMk cId="824194370" sldId="368"/>
            <ac:spMk id="27" creationId="{FA4A8CB6-2B65-4DFE-9AD5-B209F63D146A}"/>
          </ac:spMkLst>
        </pc:spChg>
        <pc:graphicFrameChg chg="mod modGraphic">
          <ac:chgData name="Kai Droste" userId="aa2842abafd12ffa" providerId="LiveId" clId="{A3D4802A-A09C-4A28-898E-73F779419C6B}" dt="2020-11-10T17:40:50.548" v="1449" actId="20577"/>
          <ac:graphicFrameMkLst>
            <pc:docMk/>
            <pc:sldMk cId="824194370" sldId="368"/>
            <ac:graphicFrameMk id="7" creationId="{04DE7EE7-31B9-480F-B499-1A1E60C54E31}"/>
          </ac:graphicFrameMkLst>
        </pc:graphicFrameChg>
        <pc:picChg chg="mod">
          <ac:chgData name="Kai Droste" userId="aa2842abafd12ffa" providerId="LiveId" clId="{A3D4802A-A09C-4A28-898E-73F779419C6B}" dt="2020-11-10T17:40:32.135" v="1446" actId="1076"/>
          <ac:picMkLst>
            <pc:docMk/>
            <pc:sldMk cId="824194370" sldId="368"/>
            <ac:picMk id="2" creationId="{8AEB3C2B-72DA-4934-955B-0F51364F5B9A}"/>
          </ac:picMkLst>
        </pc:picChg>
        <pc:picChg chg="mod">
          <ac:chgData name="Kai Droste" userId="aa2842abafd12ffa" providerId="LiveId" clId="{A3D4802A-A09C-4A28-898E-73F779419C6B}" dt="2020-11-10T17:40:27.256" v="1445" actId="1076"/>
          <ac:picMkLst>
            <pc:docMk/>
            <pc:sldMk cId="824194370" sldId="368"/>
            <ac:picMk id="3" creationId="{4F80F0A3-E309-45A5-8B15-58DAA4C9EEB3}"/>
          </ac:picMkLst>
        </pc:picChg>
        <pc:picChg chg="mod">
          <ac:chgData name="Kai Droste" userId="aa2842abafd12ffa" providerId="LiveId" clId="{A3D4802A-A09C-4A28-898E-73F779419C6B}" dt="2020-11-10T17:39:43.638" v="1440" actId="1076"/>
          <ac:picMkLst>
            <pc:docMk/>
            <pc:sldMk cId="824194370" sldId="368"/>
            <ac:picMk id="13" creationId="{FA526E6F-B317-4829-B829-3B44607DB002}"/>
          </ac:picMkLst>
        </pc:picChg>
      </pc:sldChg>
      <pc:sldChg chg="modSp mod modTransition modNotesTx">
        <pc:chgData name="Kai Droste" userId="aa2842abafd12ffa" providerId="LiveId" clId="{A3D4802A-A09C-4A28-898E-73F779419C6B}" dt="2020-11-24T10:55:17.635" v="4326"/>
        <pc:sldMkLst>
          <pc:docMk/>
          <pc:sldMk cId="3973547774" sldId="371"/>
        </pc:sldMkLst>
        <pc:spChg chg="mod">
          <ac:chgData name="Kai Droste" userId="aa2842abafd12ffa" providerId="LiveId" clId="{A3D4802A-A09C-4A28-898E-73F779419C6B}" dt="2020-11-10T17:47:59.114" v="1791" actId="20577"/>
          <ac:spMkLst>
            <pc:docMk/>
            <pc:sldMk cId="3973547774" sldId="371"/>
            <ac:spMk id="2" creationId="{EE32BCD2-28FF-424D-9E88-8A38E2B474F4}"/>
          </ac:spMkLst>
        </pc:spChg>
        <pc:spChg chg="mod">
          <ac:chgData name="Kai Droste" userId="aa2842abafd12ffa" providerId="LiveId" clId="{A3D4802A-A09C-4A28-898E-73F779419C6B}" dt="2020-11-10T17:49:04.876" v="1908" actId="20577"/>
          <ac:spMkLst>
            <pc:docMk/>
            <pc:sldMk cId="3973547774" sldId="371"/>
            <ac:spMk id="6" creationId="{E28FF2BB-F523-4626-8B04-4D99687C6CE7}"/>
          </ac:spMkLst>
        </pc:spChg>
        <pc:graphicFrameChg chg="mod modGraphic">
          <ac:chgData name="Kai Droste" userId="aa2842abafd12ffa" providerId="LiveId" clId="{A3D4802A-A09C-4A28-898E-73F779419C6B}" dt="2020-11-10T18:34:10.075" v="2217"/>
          <ac:graphicFrameMkLst>
            <pc:docMk/>
            <pc:sldMk cId="3973547774" sldId="371"/>
            <ac:graphicFrameMk id="7" creationId="{9E9EA2D8-C2DB-48FE-88B5-8F6AA8952343}"/>
          </ac:graphicFrameMkLst>
        </pc:graphicFrameChg>
      </pc:sldChg>
      <pc:sldChg chg="addSp modSp mod modTransition modAnim modNotesTx">
        <pc:chgData name="Kai Droste" userId="aa2842abafd12ffa" providerId="LiveId" clId="{A3D4802A-A09C-4A28-898E-73F779419C6B}" dt="2020-11-26T11:20:05.031" v="5568" actId="14100"/>
        <pc:sldMkLst>
          <pc:docMk/>
          <pc:sldMk cId="3797184467" sldId="373"/>
        </pc:sldMkLst>
        <pc:spChg chg="mod">
          <ac:chgData name="Kai Droste" userId="aa2842abafd12ffa" providerId="LiveId" clId="{A3D4802A-A09C-4A28-898E-73F779419C6B}" dt="2020-11-26T11:20:05.031" v="5568" actId="14100"/>
          <ac:spMkLst>
            <pc:docMk/>
            <pc:sldMk cId="3797184467" sldId="373"/>
            <ac:spMk id="3" creationId="{DCAFF0D4-FD9D-47A3-AD58-6356FD8F81C1}"/>
          </ac:spMkLst>
        </pc:spChg>
        <pc:spChg chg="mod">
          <ac:chgData name="Kai Droste" userId="aa2842abafd12ffa" providerId="LiveId" clId="{A3D4802A-A09C-4A28-898E-73F779419C6B}" dt="2020-11-10T17:45:00.925" v="1717" actId="313"/>
          <ac:spMkLst>
            <pc:docMk/>
            <pc:sldMk cId="3797184467" sldId="373"/>
            <ac:spMk id="4" creationId="{4017037D-521A-46CF-BD3F-10378C1A8934}"/>
          </ac:spMkLst>
        </pc:spChg>
        <pc:picChg chg="mod">
          <ac:chgData name="Kai Droste" userId="aa2842abafd12ffa" providerId="LiveId" clId="{A3D4802A-A09C-4A28-898E-73F779419C6B}" dt="2020-11-21T17:59:27.960" v="4211" actId="14826"/>
          <ac:picMkLst>
            <pc:docMk/>
            <pc:sldMk cId="3797184467" sldId="373"/>
            <ac:picMk id="2" creationId="{7110E7D0-206D-42A7-954D-9E0A93EE4D97}"/>
          </ac:picMkLst>
        </pc:picChg>
        <pc:picChg chg="add mod">
          <ac:chgData name="Kai Droste" userId="aa2842abafd12ffa" providerId="LiveId" clId="{A3D4802A-A09C-4A28-898E-73F779419C6B}" dt="2020-11-24T11:20:15.632" v="4861" actId="29295"/>
          <ac:picMkLst>
            <pc:docMk/>
            <pc:sldMk cId="3797184467" sldId="373"/>
            <ac:picMk id="6" creationId="{D1924E81-5D22-4073-B827-1E20BFECE937}"/>
          </ac:picMkLst>
        </pc:picChg>
      </pc:sldChg>
      <pc:sldChg chg="modSp mod modTransition modAnim modCm modNotesTx">
        <pc:chgData name="Kai Droste" userId="aa2842abafd12ffa" providerId="LiveId" clId="{A3D4802A-A09C-4A28-898E-73F779419C6B}" dt="2020-11-26T12:34:45.872" v="5607" actId="20577"/>
        <pc:sldMkLst>
          <pc:docMk/>
          <pc:sldMk cId="787392206" sldId="374"/>
        </pc:sldMkLst>
        <pc:spChg chg="mod">
          <ac:chgData name="Kai Droste" userId="aa2842abafd12ffa" providerId="LiveId" clId="{A3D4802A-A09C-4A28-898E-73F779419C6B}" dt="2020-11-10T17:47:15.672" v="1776" actId="790"/>
          <ac:spMkLst>
            <pc:docMk/>
            <pc:sldMk cId="787392206" sldId="374"/>
            <ac:spMk id="2" creationId="{9F39E433-3C26-4CEA-8965-842B19708340}"/>
          </ac:spMkLst>
        </pc:spChg>
        <pc:spChg chg="mod">
          <ac:chgData name="Kai Droste" userId="aa2842abafd12ffa" providerId="LiveId" clId="{A3D4802A-A09C-4A28-898E-73F779419C6B}" dt="2020-11-24T15:33:16.587" v="4862" actId="20577"/>
          <ac:spMkLst>
            <pc:docMk/>
            <pc:sldMk cId="787392206" sldId="374"/>
            <ac:spMk id="4" creationId="{15371CBF-319A-4E5B-B0E7-85FC923DF989}"/>
          </ac:spMkLst>
        </pc:spChg>
        <pc:graphicFrameChg chg="modGraphic">
          <ac:chgData name="Kai Droste" userId="aa2842abafd12ffa" providerId="LiveId" clId="{A3D4802A-A09C-4A28-898E-73F779419C6B}" dt="2020-11-10T17:45:44.674" v="1770" actId="20577"/>
          <ac:graphicFrameMkLst>
            <pc:docMk/>
            <pc:sldMk cId="787392206" sldId="374"/>
            <ac:graphicFrameMk id="3" creationId="{9E3BE151-4D56-4291-AD45-EECBA2BB6E79}"/>
          </ac:graphicFrameMkLst>
        </pc:graphicFrameChg>
      </pc:sldChg>
      <pc:sldChg chg="addSp delSp modSp mod modTransition modClrScheme chgLayout modNotesTx">
        <pc:chgData name="Kai Droste" userId="aa2842abafd12ffa" providerId="LiveId" clId="{A3D4802A-A09C-4A28-898E-73F779419C6B}" dt="2020-11-24T10:55:17.635" v="4326"/>
        <pc:sldMkLst>
          <pc:docMk/>
          <pc:sldMk cId="2637886882" sldId="375"/>
        </pc:sldMkLst>
        <pc:spChg chg="mod ord">
          <ac:chgData name="Kai Droste" userId="aa2842abafd12ffa" providerId="LiveId" clId="{A3D4802A-A09C-4A28-898E-73F779419C6B}" dt="2020-11-10T17:23:26.179" v="817" actId="20577"/>
          <ac:spMkLst>
            <pc:docMk/>
            <pc:sldMk cId="2637886882" sldId="375"/>
            <ac:spMk id="2" creationId="{F54E5248-3D66-4137-998F-11AEFBF4D4A1}"/>
          </ac:spMkLst>
        </pc:spChg>
        <pc:spChg chg="add del mod ord">
          <ac:chgData name="Kai Droste" userId="aa2842abafd12ffa" providerId="LiveId" clId="{A3D4802A-A09C-4A28-898E-73F779419C6B}" dt="2020-11-10T17:21:44.481" v="697" actId="700"/>
          <ac:spMkLst>
            <pc:docMk/>
            <pc:sldMk cId="2637886882" sldId="375"/>
            <ac:spMk id="4" creationId="{F29CE41F-797A-4930-A9DB-E4925F63C6EA}"/>
          </ac:spMkLst>
        </pc:spChg>
        <pc:spChg chg="add mod ord">
          <ac:chgData name="Kai Droste" userId="aa2842abafd12ffa" providerId="LiveId" clId="{A3D4802A-A09C-4A28-898E-73F779419C6B}" dt="2020-11-10T17:23:04.761" v="788" actId="1076"/>
          <ac:spMkLst>
            <pc:docMk/>
            <pc:sldMk cId="2637886882" sldId="375"/>
            <ac:spMk id="5" creationId="{9AD6DA4D-01CB-4B3E-BF63-1F2E7CEFEEAA}"/>
          </ac:spMkLst>
        </pc:spChg>
        <pc:spChg chg="mod">
          <ac:chgData name="Kai Droste" userId="aa2842abafd12ffa" providerId="LiveId" clId="{A3D4802A-A09C-4A28-898E-73F779419C6B}" dt="2020-11-10T17:22:50.637" v="784" actId="1076"/>
          <ac:spMkLst>
            <pc:docMk/>
            <pc:sldMk cId="2637886882" sldId="375"/>
            <ac:spMk id="8" creationId="{8571E148-6388-4333-8AF3-6DC879381310}"/>
          </ac:spMkLst>
        </pc:spChg>
        <pc:spChg chg="add del mod">
          <ac:chgData name="Kai Droste" userId="aa2842abafd12ffa" providerId="LiveId" clId="{A3D4802A-A09C-4A28-898E-73F779419C6B}" dt="2020-11-10T17:21:37.496" v="696" actId="478"/>
          <ac:spMkLst>
            <pc:docMk/>
            <pc:sldMk cId="2637886882" sldId="375"/>
            <ac:spMk id="11" creationId="{EA7220D8-D3CD-4EC8-B016-978C7F566373}"/>
          </ac:spMkLst>
        </pc:spChg>
        <pc:picChg chg="add mod">
          <ac:chgData name="Kai Droste" userId="aa2842abafd12ffa" providerId="LiveId" clId="{A3D4802A-A09C-4A28-898E-73F779419C6B}" dt="2020-11-16T10:06:44.785" v="3892" actId="1076"/>
          <ac:picMkLst>
            <pc:docMk/>
            <pc:sldMk cId="2637886882" sldId="375"/>
            <ac:picMk id="4" creationId="{9F9CA157-874C-4101-AC10-12466B570DCC}"/>
          </ac:picMkLst>
        </pc:picChg>
      </pc:sldChg>
      <pc:sldChg chg="modTransition">
        <pc:chgData name="Kai Droste" userId="aa2842abafd12ffa" providerId="LiveId" clId="{A3D4802A-A09C-4A28-898E-73F779419C6B}" dt="2020-11-24T10:34:02.461" v="4325"/>
        <pc:sldMkLst>
          <pc:docMk/>
          <pc:sldMk cId="1017521458" sldId="376"/>
        </pc:sldMkLst>
      </pc:sldChg>
      <pc:sldChg chg="modTransition">
        <pc:chgData name="Kai Droste" userId="aa2842abafd12ffa" providerId="LiveId" clId="{A3D4802A-A09C-4A28-898E-73F779419C6B}" dt="2020-11-24T10:55:17.635" v="4326"/>
        <pc:sldMkLst>
          <pc:docMk/>
          <pc:sldMk cId="50501919" sldId="377"/>
        </pc:sldMkLst>
      </pc:sldChg>
      <pc:sldChg chg="addSp delSp modSp new mod modTransition modAnim">
        <pc:chgData name="Kai Droste" userId="aa2842abafd12ffa" providerId="LiveId" clId="{A3D4802A-A09C-4A28-898E-73F779419C6B}" dt="2020-11-24T11:19:02.681" v="4713" actId="1076"/>
        <pc:sldMkLst>
          <pc:docMk/>
          <pc:sldMk cId="886134019" sldId="378"/>
        </pc:sldMkLst>
        <pc:spChg chg="mod">
          <ac:chgData name="Kai Droste" userId="aa2842abafd12ffa" providerId="LiveId" clId="{A3D4802A-A09C-4A28-898E-73F779419C6B}" dt="2020-11-10T18:36:08.239" v="2223" actId="20577"/>
          <ac:spMkLst>
            <pc:docMk/>
            <pc:sldMk cId="886134019" sldId="378"/>
            <ac:spMk id="2" creationId="{EA36AE09-0736-41B1-BD39-E6AE8F6A52D3}"/>
          </ac:spMkLst>
        </pc:spChg>
        <pc:spChg chg="del mod">
          <ac:chgData name="Kai Droste" userId="aa2842abafd12ffa" providerId="LiveId" clId="{A3D4802A-A09C-4A28-898E-73F779419C6B}" dt="2020-11-10T18:36:11.046" v="2225" actId="478"/>
          <ac:spMkLst>
            <pc:docMk/>
            <pc:sldMk cId="886134019" sldId="378"/>
            <ac:spMk id="3" creationId="{087D2783-7EF2-4615-B9A0-8039673F73A0}"/>
          </ac:spMkLst>
        </pc:spChg>
        <pc:picChg chg="add mod">
          <ac:chgData name="Kai Droste" userId="aa2842abafd12ffa" providerId="LiveId" clId="{A3D4802A-A09C-4A28-898E-73F779419C6B}" dt="2020-11-10T18:36:17.130" v="2226" actId="1076"/>
          <ac:picMkLst>
            <pc:docMk/>
            <pc:sldMk cId="886134019" sldId="378"/>
            <ac:picMk id="5" creationId="{D63E20DD-A37B-4B66-B0D1-B86E0D27C53D}"/>
          </ac:picMkLst>
        </pc:picChg>
        <pc:picChg chg="add mod">
          <ac:chgData name="Kai Droste" userId="aa2842abafd12ffa" providerId="LiveId" clId="{A3D4802A-A09C-4A28-898E-73F779419C6B}" dt="2020-11-24T11:19:02.681" v="4713" actId="1076"/>
          <ac:picMkLst>
            <pc:docMk/>
            <pc:sldMk cId="886134019" sldId="378"/>
            <ac:picMk id="6" creationId="{33A61383-5620-49A7-9639-BC480D10ACDA}"/>
          </ac:picMkLst>
        </pc:picChg>
        <pc:picChg chg="add mod">
          <ac:chgData name="Kai Droste" userId="aa2842abafd12ffa" providerId="LiveId" clId="{A3D4802A-A09C-4A28-898E-73F779419C6B}" dt="2020-11-10T18:36:19.766" v="2227" actId="1076"/>
          <ac:picMkLst>
            <pc:docMk/>
            <pc:sldMk cId="886134019" sldId="378"/>
            <ac:picMk id="7" creationId="{8CADA0A3-CE3E-4BAB-BD4A-0EB7897B6109}"/>
          </ac:picMkLst>
        </pc:picChg>
      </pc:sldChg>
      <pc:sldChg chg="addSp delSp modSp new mod modTransition">
        <pc:chgData name="Kai Droste" userId="aa2842abafd12ffa" providerId="LiveId" clId="{A3D4802A-A09C-4A28-898E-73F779419C6B}" dt="2020-11-24T10:34:02.461" v="4325"/>
        <pc:sldMkLst>
          <pc:docMk/>
          <pc:sldMk cId="420981074" sldId="379"/>
        </pc:sldMkLst>
        <pc:spChg chg="del">
          <ac:chgData name="Kai Droste" userId="aa2842abafd12ffa" providerId="LiveId" clId="{A3D4802A-A09C-4A28-898E-73F779419C6B}" dt="2020-11-14T17:29:45.724" v="3280" actId="478"/>
          <ac:spMkLst>
            <pc:docMk/>
            <pc:sldMk cId="420981074" sldId="379"/>
            <ac:spMk id="2" creationId="{B1705765-DA57-45C5-A127-17025BE9D8AB}"/>
          </ac:spMkLst>
        </pc:spChg>
        <pc:spChg chg="del">
          <ac:chgData name="Kai Droste" userId="aa2842abafd12ffa" providerId="LiveId" clId="{A3D4802A-A09C-4A28-898E-73F779419C6B}" dt="2020-11-14T17:29:45.724" v="3280" actId="478"/>
          <ac:spMkLst>
            <pc:docMk/>
            <pc:sldMk cId="420981074" sldId="379"/>
            <ac:spMk id="3" creationId="{FE0CA82F-B2C5-4B6D-8D67-6C50822DBF31}"/>
          </ac:spMkLst>
        </pc:spChg>
        <pc:picChg chg="add del mod">
          <ac:chgData name="Kai Droste" userId="aa2842abafd12ffa" providerId="LiveId" clId="{A3D4802A-A09C-4A28-898E-73F779419C6B}" dt="2020-11-14T17:36:54.770" v="3321" actId="478"/>
          <ac:picMkLst>
            <pc:docMk/>
            <pc:sldMk cId="420981074" sldId="379"/>
            <ac:picMk id="4" creationId="{8DA9E919-088D-47E3-81FF-ED0AF3BD9E66}"/>
          </ac:picMkLst>
        </pc:picChg>
        <pc:picChg chg="add del mod">
          <ac:chgData name="Kai Droste" userId="aa2842abafd12ffa" providerId="LiveId" clId="{A3D4802A-A09C-4A28-898E-73F779419C6B}" dt="2020-11-14T17:37:24.698" v="3327" actId="478"/>
          <ac:picMkLst>
            <pc:docMk/>
            <pc:sldMk cId="420981074" sldId="379"/>
            <ac:picMk id="6" creationId="{B423A3FB-2D39-49D9-A8D9-DF3B493C6C5A}"/>
          </ac:picMkLst>
        </pc:picChg>
        <pc:picChg chg="add del mod">
          <ac:chgData name="Kai Droste" userId="aa2842abafd12ffa" providerId="LiveId" clId="{A3D4802A-A09C-4A28-898E-73F779419C6B}" dt="2020-11-14T17:36:58.343" v="3324" actId="478"/>
          <ac:picMkLst>
            <pc:docMk/>
            <pc:sldMk cId="420981074" sldId="379"/>
            <ac:picMk id="7" creationId="{A61DFBB9-ED2F-4DED-B029-07C5DF5CD93D}"/>
          </ac:picMkLst>
        </pc:picChg>
        <pc:picChg chg="add mod">
          <ac:chgData name="Kai Droste" userId="aa2842abafd12ffa" providerId="LiveId" clId="{A3D4802A-A09C-4A28-898E-73F779419C6B}" dt="2020-11-14T17:38:08.666" v="3336" actId="1076"/>
          <ac:picMkLst>
            <pc:docMk/>
            <pc:sldMk cId="420981074" sldId="379"/>
            <ac:picMk id="8" creationId="{D21ED4DA-8D51-48E7-AC72-F9C185707337}"/>
          </ac:picMkLst>
        </pc:picChg>
        <pc:picChg chg="add mod">
          <ac:chgData name="Kai Droste" userId="aa2842abafd12ffa" providerId="LiveId" clId="{A3D4802A-A09C-4A28-898E-73F779419C6B}" dt="2020-11-14T17:38:18.968" v="3338" actId="14100"/>
          <ac:picMkLst>
            <pc:docMk/>
            <pc:sldMk cId="420981074" sldId="379"/>
            <ac:picMk id="9" creationId="{80D87B95-D556-4CFD-8A8B-4BDEF496F519}"/>
          </ac:picMkLst>
        </pc:picChg>
      </pc:sldChg>
      <pc:sldChg chg="addSp delSp modSp add mod ord modTransition">
        <pc:chgData name="Kai Droste" userId="aa2842abafd12ffa" providerId="LiveId" clId="{A3D4802A-A09C-4A28-898E-73F779419C6B}" dt="2020-11-24T10:34:02.461" v="4325"/>
        <pc:sldMkLst>
          <pc:docMk/>
          <pc:sldMk cId="1824736044" sldId="380"/>
        </pc:sldMkLst>
        <pc:picChg chg="add del mod">
          <ac:chgData name="Kai Droste" userId="aa2842abafd12ffa" providerId="LiveId" clId="{A3D4802A-A09C-4A28-898E-73F779419C6B}" dt="2020-11-14T17:32:28.607" v="3307" actId="21"/>
          <ac:picMkLst>
            <pc:docMk/>
            <pc:sldMk cId="1824736044" sldId="380"/>
            <ac:picMk id="2" creationId="{6A679DBA-8A30-4478-AC87-0F2754C7A73F}"/>
          </ac:picMkLst>
        </pc:picChg>
        <pc:picChg chg="add del">
          <ac:chgData name="Kai Droste" userId="aa2842abafd12ffa" providerId="LiveId" clId="{A3D4802A-A09C-4A28-898E-73F779419C6B}" dt="2020-11-14T17:37:30.629" v="3330" actId="478"/>
          <ac:picMkLst>
            <pc:docMk/>
            <pc:sldMk cId="1824736044" sldId="380"/>
            <ac:picMk id="3" creationId="{08D79584-BADE-437D-803C-2854C28C695E}"/>
          </ac:picMkLst>
        </pc:picChg>
        <pc:picChg chg="del">
          <ac:chgData name="Kai Droste" userId="aa2842abafd12ffa" providerId="LiveId" clId="{A3D4802A-A09C-4A28-898E-73F779419C6B}" dt="2020-11-14T17:30:28.836" v="3286" actId="478"/>
          <ac:picMkLst>
            <pc:docMk/>
            <pc:sldMk cId="1824736044" sldId="380"/>
            <ac:picMk id="4" creationId="{8DA9E919-088D-47E3-81FF-ED0AF3BD9E66}"/>
          </ac:picMkLst>
        </pc:picChg>
        <pc:picChg chg="add mod">
          <ac:chgData name="Kai Droste" userId="aa2842abafd12ffa" providerId="LiveId" clId="{A3D4802A-A09C-4A28-898E-73F779419C6B}" dt="2020-11-14T17:39:39.868" v="3349" actId="1076"/>
          <ac:picMkLst>
            <pc:docMk/>
            <pc:sldMk cId="1824736044" sldId="380"/>
            <ac:picMk id="5" creationId="{50754B4F-4DAA-4240-85D7-C06E3DB87374}"/>
          </ac:picMkLst>
        </pc:picChg>
        <pc:picChg chg="add mod">
          <ac:chgData name="Kai Droste" userId="aa2842abafd12ffa" providerId="LiveId" clId="{A3D4802A-A09C-4A28-898E-73F779419C6B}" dt="2020-11-14T17:39:44.737" v="3350" actId="1076"/>
          <ac:picMkLst>
            <pc:docMk/>
            <pc:sldMk cId="1824736044" sldId="380"/>
            <ac:picMk id="6" creationId="{E104F43E-8034-4B44-B8B2-1314C17F723A}"/>
          </ac:picMkLst>
        </pc:picChg>
      </pc:sldChg>
      <pc:sldChg chg="add del">
        <pc:chgData name="Kai Droste" userId="aa2842abafd12ffa" providerId="LiveId" clId="{A3D4802A-A09C-4A28-898E-73F779419C6B}" dt="2020-11-14T17:30:43.218" v="3290"/>
        <pc:sldMkLst>
          <pc:docMk/>
          <pc:sldMk cId="1377527804" sldId="381"/>
        </pc:sldMkLst>
      </pc:sldChg>
      <pc:sldChg chg="add del">
        <pc:chgData name="Kai Droste" userId="aa2842abafd12ffa" providerId="LiveId" clId="{A3D4802A-A09C-4A28-898E-73F779419C6B}" dt="2020-11-14T17:30:46.021" v="3292"/>
        <pc:sldMkLst>
          <pc:docMk/>
          <pc:sldMk cId="1744144227" sldId="381"/>
        </pc:sldMkLst>
      </pc:sldChg>
      <pc:sldChg chg="addSp delSp modSp add mod modTransition">
        <pc:chgData name="Kai Droste" userId="aa2842abafd12ffa" providerId="LiveId" clId="{A3D4802A-A09C-4A28-898E-73F779419C6B}" dt="2020-11-24T10:34:02.461" v="4325"/>
        <pc:sldMkLst>
          <pc:docMk/>
          <pc:sldMk cId="3394776092" sldId="381"/>
        </pc:sldMkLst>
        <pc:picChg chg="del">
          <ac:chgData name="Kai Droste" userId="aa2842abafd12ffa" providerId="LiveId" clId="{A3D4802A-A09C-4A28-898E-73F779419C6B}" dt="2020-11-14T17:30:50.039" v="3294" actId="478"/>
          <ac:picMkLst>
            <pc:docMk/>
            <pc:sldMk cId="3394776092" sldId="381"/>
            <ac:picMk id="2" creationId="{6A679DBA-8A30-4478-AC87-0F2754C7A73F}"/>
          </ac:picMkLst>
        </pc:picChg>
        <pc:picChg chg="add del mod">
          <ac:chgData name="Kai Droste" userId="aa2842abafd12ffa" providerId="LiveId" clId="{A3D4802A-A09C-4A28-898E-73F779419C6B}" dt="2020-11-14T17:37:28.192" v="3328" actId="478"/>
          <ac:picMkLst>
            <pc:docMk/>
            <pc:sldMk cId="3394776092" sldId="381"/>
            <ac:picMk id="3" creationId="{D42F9978-0F71-4E8E-BBFE-87D09764BD55}"/>
          </ac:picMkLst>
        </pc:picChg>
        <pc:picChg chg="add del mod">
          <ac:chgData name="Kai Droste" userId="aa2842abafd12ffa" providerId="LiveId" clId="{A3D4802A-A09C-4A28-898E-73F779419C6B}" dt="2020-11-14T17:37:28.973" v="3329" actId="478"/>
          <ac:picMkLst>
            <pc:docMk/>
            <pc:sldMk cId="3394776092" sldId="381"/>
            <ac:picMk id="4" creationId="{5F9D92E6-D1C1-4EC1-A20A-BAAA73A2A8B7}"/>
          </ac:picMkLst>
        </pc:picChg>
        <pc:picChg chg="add">
          <ac:chgData name="Kai Droste" userId="aa2842abafd12ffa" providerId="LiveId" clId="{A3D4802A-A09C-4A28-898E-73F779419C6B}" dt="2020-11-14T17:38:41.777" v="3339"/>
          <ac:picMkLst>
            <pc:docMk/>
            <pc:sldMk cId="3394776092" sldId="381"/>
            <ac:picMk id="5" creationId="{7B46F245-B3E9-4CA4-B413-01058BF76428}"/>
          </ac:picMkLst>
        </pc:picChg>
      </pc:sldChg>
      <pc:sldChg chg="add del">
        <pc:chgData name="Kai Droste" userId="aa2842abafd12ffa" providerId="LiveId" clId="{A3D4802A-A09C-4A28-898E-73F779419C6B}" dt="2020-11-14T17:30:43.218" v="3290"/>
        <pc:sldMkLst>
          <pc:docMk/>
          <pc:sldMk cId="1159218796" sldId="382"/>
        </pc:sldMkLst>
      </pc:sldChg>
      <pc:sldChg chg="add del">
        <pc:chgData name="Kai Droste" userId="aa2842abafd12ffa" providerId="LiveId" clId="{A3D4802A-A09C-4A28-898E-73F779419C6B}" dt="2020-11-14T17:30:46.021" v="3292"/>
        <pc:sldMkLst>
          <pc:docMk/>
          <pc:sldMk cId="1356790809" sldId="382"/>
        </pc:sldMkLst>
      </pc:sldChg>
      <pc:sldChg chg="addSp delSp modSp add mod modTransition">
        <pc:chgData name="Kai Droste" userId="aa2842abafd12ffa" providerId="LiveId" clId="{A3D4802A-A09C-4A28-898E-73F779419C6B}" dt="2020-11-24T10:34:02.461" v="4325"/>
        <pc:sldMkLst>
          <pc:docMk/>
          <pc:sldMk cId="1604095271" sldId="382"/>
        </pc:sldMkLst>
        <pc:picChg chg="add mod">
          <ac:chgData name="Kai Droste" userId="aa2842abafd12ffa" providerId="LiveId" clId="{A3D4802A-A09C-4A28-898E-73F779419C6B}" dt="2020-11-14T17:40:51.423" v="3352" actId="1076"/>
          <ac:picMkLst>
            <pc:docMk/>
            <pc:sldMk cId="1604095271" sldId="382"/>
            <ac:picMk id="2" creationId="{C5901224-33B2-4270-AF8B-B4F706692FE2}"/>
          </ac:picMkLst>
        </pc:picChg>
        <pc:picChg chg="del">
          <ac:chgData name="Kai Droste" userId="aa2842abafd12ffa" providerId="LiveId" clId="{A3D4802A-A09C-4A28-898E-73F779419C6B}" dt="2020-11-14T17:31:40.056" v="3299" actId="478"/>
          <ac:picMkLst>
            <pc:docMk/>
            <pc:sldMk cId="1604095271" sldId="382"/>
            <ac:picMk id="3" creationId="{D42F9978-0F71-4E8E-BBFE-87D09764BD55}"/>
          </ac:picMkLst>
        </pc:picChg>
      </pc:sldChg>
      <pc:sldChg chg="addSp delSp modSp new mod modTransition modClrScheme chgLayout">
        <pc:chgData name="Kai Droste" userId="aa2842abafd12ffa" providerId="LiveId" clId="{A3D4802A-A09C-4A28-898E-73F779419C6B}" dt="2020-11-24T10:34:02.461" v="4325"/>
        <pc:sldMkLst>
          <pc:docMk/>
          <pc:sldMk cId="3362897087" sldId="383"/>
        </pc:sldMkLst>
        <pc:spChg chg="mod ord">
          <ac:chgData name="Kai Droste" userId="aa2842abafd12ffa" providerId="LiveId" clId="{A3D4802A-A09C-4A28-898E-73F779419C6B}" dt="2020-11-16T09:53:06.092" v="3618" actId="20577"/>
          <ac:spMkLst>
            <pc:docMk/>
            <pc:sldMk cId="3362897087" sldId="383"/>
            <ac:spMk id="2" creationId="{CBD1A580-28A3-4F59-904A-47ACCFADE9CA}"/>
          </ac:spMkLst>
        </pc:spChg>
        <pc:spChg chg="del mod ord">
          <ac:chgData name="Kai Droste" userId="aa2842abafd12ffa" providerId="LiveId" clId="{A3D4802A-A09C-4A28-898E-73F779419C6B}" dt="2020-11-16T09:42:39.729" v="3384" actId="700"/>
          <ac:spMkLst>
            <pc:docMk/>
            <pc:sldMk cId="3362897087" sldId="383"/>
            <ac:spMk id="3" creationId="{7379C635-D025-4800-BE6F-9B9F4444AD55}"/>
          </ac:spMkLst>
        </pc:spChg>
        <pc:spChg chg="add mod ord">
          <ac:chgData name="Kai Droste" userId="aa2842abafd12ffa" providerId="LiveId" clId="{A3D4802A-A09C-4A28-898E-73F779419C6B}" dt="2020-11-16T09:53:44.054" v="3655" actId="20577"/>
          <ac:spMkLst>
            <pc:docMk/>
            <pc:sldMk cId="3362897087" sldId="383"/>
            <ac:spMk id="4" creationId="{A48594AF-7D52-4E09-8DF0-D295135A1561}"/>
          </ac:spMkLst>
        </pc:spChg>
        <pc:spChg chg="add mod">
          <ac:chgData name="Kai Droste" userId="aa2842abafd12ffa" providerId="LiveId" clId="{A3D4802A-A09C-4A28-898E-73F779419C6B}" dt="2020-11-16T09:48:50.836" v="3417" actId="1076"/>
          <ac:spMkLst>
            <pc:docMk/>
            <pc:sldMk cId="3362897087" sldId="383"/>
            <ac:spMk id="6" creationId="{B035B5F1-9505-4210-A983-463925C0BF67}"/>
          </ac:spMkLst>
        </pc:spChg>
        <pc:spChg chg="add mod">
          <ac:chgData name="Kai Droste" userId="aa2842abafd12ffa" providerId="LiveId" clId="{A3D4802A-A09C-4A28-898E-73F779419C6B}" dt="2020-11-16T09:48:53.739" v="3418" actId="1076"/>
          <ac:spMkLst>
            <pc:docMk/>
            <pc:sldMk cId="3362897087" sldId="383"/>
            <ac:spMk id="8" creationId="{61B25646-9D73-4FEF-A0C5-CCCED83723EB}"/>
          </ac:spMkLst>
        </pc:spChg>
        <pc:spChg chg="add mod">
          <ac:chgData name="Kai Droste" userId="aa2842abafd12ffa" providerId="LiveId" clId="{A3D4802A-A09C-4A28-898E-73F779419C6B}" dt="2020-11-16T09:54:27.277" v="3759" actId="6549"/>
          <ac:spMkLst>
            <pc:docMk/>
            <pc:sldMk cId="3362897087" sldId="383"/>
            <ac:spMk id="13" creationId="{3E7D3C8B-179E-4A11-B12B-59BEA7C7560D}"/>
          </ac:spMkLst>
        </pc:spChg>
        <pc:spChg chg="add mod">
          <ac:chgData name="Kai Droste" userId="aa2842abafd12ffa" providerId="LiveId" clId="{A3D4802A-A09C-4A28-898E-73F779419C6B}" dt="2020-11-16T09:55:18.040" v="3818" actId="1076"/>
          <ac:spMkLst>
            <pc:docMk/>
            <pc:sldMk cId="3362897087" sldId="383"/>
            <ac:spMk id="14" creationId="{133D2782-3C3F-4B4F-A0DE-AF435761CDCB}"/>
          </ac:spMkLst>
        </pc:spChg>
        <pc:picChg chg="add mod">
          <ac:chgData name="Kai Droste" userId="aa2842abafd12ffa" providerId="LiveId" clId="{A3D4802A-A09C-4A28-898E-73F779419C6B}" dt="2020-11-16T09:51:28.979" v="3528" actId="1076"/>
          <ac:picMkLst>
            <pc:docMk/>
            <pc:sldMk cId="3362897087" sldId="383"/>
            <ac:picMk id="10" creationId="{1458D7E0-BB56-4744-9466-07BEC7733EF1}"/>
          </ac:picMkLst>
        </pc:picChg>
        <pc:picChg chg="add mod">
          <ac:chgData name="Kai Droste" userId="aa2842abafd12ffa" providerId="LiveId" clId="{A3D4802A-A09C-4A28-898E-73F779419C6B}" dt="2020-11-16T09:49:01.515" v="3419" actId="1076"/>
          <ac:picMkLst>
            <pc:docMk/>
            <pc:sldMk cId="3362897087" sldId="383"/>
            <ac:picMk id="12" creationId="{E6A7A2D9-9275-4F8D-8C58-C7051C5D37DA}"/>
          </ac:picMkLst>
        </pc:picChg>
      </pc:sldChg>
      <pc:sldChg chg="add del">
        <pc:chgData name="Kai Droste" userId="aa2842abafd12ffa" providerId="LiveId" clId="{A3D4802A-A09C-4A28-898E-73F779419C6B}" dt="2020-11-14T17:39:00.785" v="3341"/>
        <pc:sldMkLst>
          <pc:docMk/>
          <pc:sldMk cId="4102840422" sldId="383"/>
        </pc:sldMkLst>
      </pc:sldChg>
      <pc:sldChg chg="addSp delSp modSp new mod modTransition modClrScheme chgLayout">
        <pc:chgData name="Kai Droste" userId="aa2842abafd12ffa" providerId="LiveId" clId="{A3D4802A-A09C-4A28-898E-73F779419C6B}" dt="2020-11-24T10:34:02.461" v="4325"/>
        <pc:sldMkLst>
          <pc:docMk/>
          <pc:sldMk cId="3104933333" sldId="384"/>
        </pc:sldMkLst>
        <pc:spChg chg="mod ord">
          <ac:chgData name="Kai Droste" userId="aa2842abafd12ffa" providerId="LiveId" clId="{A3D4802A-A09C-4A28-898E-73F779419C6B}" dt="2020-11-16T09:56:52.321" v="3843" actId="700"/>
          <ac:spMkLst>
            <pc:docMk/>
            <pc:sldMk cId="3104933333" sldId="384"/>
            <ac:spMk id="2" creationId="{1B12BF98-AADF-452E-A238-BE2DEEBF6492}"/>
          </ac:spMkLst>
        </pc:spChg>
        <pc:spChg chg="del mod ord">
          <ac:chgData name="Kai Droste" userId="aa2842abafd12ffa" providerId="LiveId" clId="{A3D4802A-A09C-4A28-898E-73F779419C6B}" dt="2020-11-16T09:56:52.321" v="3843" actId="700"/>
          <ac:spMkLst>
            <pc:docMk/>
            <pc:sldMk cId="3104933333" sldId="384"/>
            <ac:spMk id="3" creationId="{1A53D08F-C80F-4E4F-B554-AABB4DC28815}"/>
          </ac:spMkLst>
        </pc:spChg>
        <pc:spChg chg="add mod ord">
          <ac:chgData name="Kai Droste" userId="aa2842abafd12ffa" providerId="LiveId" clId="{A3D4802A-A09C-4A28-898E-73F779419C6B}" dt="2020-11-16T09:57:53.872" v="3887" actId="20577"/>
          <ac:spMkLst>
            <pc:docMk/>
            <pc:sldMk cId="3104933333" sldId="384"/>
            <ac:spMk id="4" creationId="{4743BFFD-B5C9-4261-A682-A05324C9949B}"/>
          </ac:spMkLst>
        </pc:spChg>
      </pc:sldChg>
      <pc:sldChg chg="addSp new modTransition">
        <pc:chgData name="Kai Droste" userId="aa2842abafd12ffa" providerId="LiveId" clId="{A3D4802A-A09C-4A28-898E-73F779419C6B}" dt="2020-11-24T10:34:02.461" v="4325"/>
        <pc:sldMkLst>
          <pc:docMk/>
          <pc:sldMk cId="1745181649" sldId="385"/>
        </pc:sldMkLst>
        <pc:picChg chg="add">
          <ac:chgData name="Kai Droste" userId="aa2842abafd12ffa" providerId="LiveId" clId="{A3D4802A-A09C-4A28-898E-73F779419C6B}" dt="2020-11-16T12:32:50.896" v="3901"/>
          <ac:picMkLst>
            <pc:docMk/>
            <pc:sldMk cId="1745181649" sldId="385"/>
            <ac:picMk id="4" creationId="{FE10ECC8-60C8-40DE-A4E0-46A20948765B}"/>
          </ac:picMkLst>
        </pc:picChg>
      </pc:sldChg>
      <pc:sldChg chg="addSp delSp modSp new mod modTransition modClrScheme chgLayout modNotesTx">
        <pc:chgData name="Kai Droste" userId="aa2842abafd12ffa" providerId="LiveId" clId="{A3D4802A-A09C-4A28-898E-73F779419C6B}" dt="2020-11-25T15:39:22.045" v="5161" actId="20577"/>
        <pc:sldMkLst>
          <pc:docMk/>
          <pc:sldMk cId="231383366" sldId="386"/>
        </pc:sldMkLst>
        <pc:spChg chg="mod ord">
          <ac:chgData name="Kai Droste" userId="aa2842abafd12ffa" providerId="LiveId" clId="{A3D4802A-A09C-4A28-898E-73F779419C6B}" dt="2020-11-25T15:39:22.045" v="5161" actId="20577"/>
          <ac:spMkLst>
            <pc:docMk/>
            <pc:sldMk cId="231383366" sldId="386"/>
            <ac:spMk id="2" creationId="{FD1AF461-CE06-40D8-BD1A-5323D3DD90EC}"/>
          </ac:spMkLst>
        </pc:spChg>
        <pc:spChg chg="del mod ord">
          <ac:chgData name="Kai Droste" userId="aa2842abafd12ffa" providerId="LiveId" clId="{A3D4802A-A09C-4A28-898E-73F779419C6B}" dt="2020-11-18T09:27:02.808" v="3920" actId="700"/>
          <ac:spMkLst>
            <pc:docMk/>
            <pc:sldMk cId="231383366" sldId="386"/>
            <ac:spMk id="3" creationId="{885E155E-E76C-4085-AC2C-CC86F6A515B9}"/>
          </ac:spMkLst>
        </pc:spChg>
        <pc:spChg chg="add mod ord">
          <ac:chgData name="Kai Droste" userId="aa2842abafd12ffa" providerId="LiveId" clId="{A3D4802A-A09C-4A28-898E-73F779419C6B}" dt="2020-11-24T18:22:04.847" v="5148" actId="790"/>
          <ac:spMkLst>
            <pc:docMk/>
            <pc:sldMk cId="231383366" sldId="386"/>
            <ac:spMk id="4" creationId="{B9DBECA3-4CB7-4E84-9345-9415E1BE1D73}"/>
          </ac:spMkLst>
        </pc:spChg>
        <pc:spChg chg="add mod">
          <ac:chgData name="Kai Droste" userId="aa2842abafd12ffa" providerId="LiveId" clId="{A3D4802A-A09C-4A28-898E-73F779419C6B}" dt="2020-11-18T09:36:55.039" v="4162" actId="313"/>
          <ac:spMkLst>
            <pc:docMk/>
            <pc:sldMk cId="231383366" sldId="386"/>
            <ac:spMk id="5" creationId="{1FDB24D3-2A30-40A6-AD13-79FEC81FE025}"/>
          </ac:spMkLst>
        </pc:spChg>
        <pc:spChg chg="add mod">
          <ac:chgData name="Kai Droste" userId="aa2842abafd12ffa" providerId="LiveId" clId="{A3D4802A-A09C-4A28-898E-73F779419C6B}" dt="2020-11-18T09:38:25.132" v="4184" actId="1076"/>
          <ac:spMkLst>
            <pc:docMk/>
            <pc:sldMk cId="231383366" sldId="386"/>
            <ac:spMk id="8" creationId="{C1E868FB-BFF3-4CF5-8C1E-2ABE7687F7F4}"/>
          </ac:spMkLst>
        </pc:spChg>
        <pc:spChg chg="add mod">
          <ac:chgData name="Kai Droste" userId="aa2842abafd12ffa" providerId="LiveId" clId="{A3D4802A-A09C-4A28-898E-73F779419C6B}" dt="2020-11-18T09:38:57.958" v="4196" actId="404"/>
          <ac:spMkLst>
            <pc:docMk/>
            <pc:sldMk cId="231383366" sldId="386"/>
            <ac:spMk id="10" creationId="{9733B1CD-B81A-4833-8917-EEAD2B79430E}"/>
          </ac:spMkLst>
        </pc:spChg>
        <pc:picChg chg="add mod modCrop">
          <ac:chgData name="Kai Droste" userId="aa2842abafd12ffa" providerId="LiveId" clId="{A3D4802A-A09C-4A28-898E-73F779419C6B}" dt="2020-11-18T09:37:27.765" v="4166" actId="732"/>
          <ac:picMkLst>
            <pc:docMk/>
            <pc:sldMk cId="231383366" sldId="386"/>
            <ac:picMk id="6" creationId="{6B5826C7-FBF8-474B-993C-61FAFDFF9023}"/>
          </ac:picMkLst>
        </pc:picChg>
        <pc:picChg chg="add mod">
          <ac:chgData name="Kai Droste" userId="aa2842abafd12ffa" providerId="LiveId" clId="{A3D4802A-A09C-4A28-898E-73F779419C6B}" dt="2020-11-18T09:48:38.038" v="4199" actId="1076"/>
          <ac:picMkLst>
            <pc:docMk/>
            <pc:sldMk cId="231383366" sldId="386"/>
            <ac:picMk id="11" creationId="{2E5FDD38-0D8E-4C97-85A8-F0A64828927B}"/>
          </ac:picMkLst>
        </pc:picChg>
      </pc:sldChg>
      <pc:sldChg chg="addSp delSp modSp new mod modClrScheme chgLayout">
        <pc:chgData name="Kai Droste" userId="aa2842abafd12ffa" providerId="LiveId" clId="{A3D4802A-A09C-4A28-898E-73F779419C6B}" dt="2020-11-24T18:22:33.109" v="5159" actId="1076"/>
        <pc:sldMkLst>
          <pc:docMk/>
          <pc:sldMk cId="1709588480" sldId="387"/>
        </pc:sldMkLst>
        <pc:spChg chg="mod ord">
          <ac:chgData name="Kai Droste" userId="aa2842abafd12ffa" providerId="LiveId" clId="{A3D4802A-A09C-4A28-898E-73F779419C6B}" dt="2020-11-24T16:27:23.068" v="4907" actId="700"/>
          <ac:spMkLst>
            <pc:docMk/>
            <pc:sldMk cId="1709588480" sldId="387"/>
            <ac:spMk id="2" creationId="{CB1AA576-1723-4ABC-A94A-DF39C5BE80BF}"/>
          </ac:spMkLst>
        </pc:spChg>
        <pc:spChg chg="del mod ord">
          <ac:chgData name="Kai Droste" userId="aa2842abafd12ffa" providerId="LiveId" clId="{A3D4802A-A09C-4A28-898E-73F779419C6B}" dt="2020-11-24T16:27:23.068" v="4907" actId="700"/>
          <ac:spMkLst>
            <pc:docMk/>
            <pc:sldMk cId="1709588480" sldId="387"/>
            <ac:spMk id="3" creationId="{F8E2BD73-AFDA-4B56-A9EA-11EAFCAE043C}"/>
          </ac:spMkLst>
        </pc:spChg>
        <pc:spChg chg="add mod ord">
          <ac:chgData name="Kai Droste" userId="aa2842abafd12ffa" providerId="LiveId" clId="{A3D4802A-A09C-4A28-898E-73F779419C6B}" dt="2020-11-24T18:08:59.798" v="5047" actId="20577"/>
          <ac:spMkLst>
            <pc:docMk/>
            <pc:sldMk cId="1709588480" sldId="387"/>
            <ac:spMk id="8" creationId="{33F306D4-ABA4-4226-8AF8-0E8EFFF5F617}"/>
          </ac:spMkLst>
        </pc:spChg>
        <pc:spChg chg="add del">
          <ac:chgData name="Kai Droste" userId="aa2842abafd12ffa" providerId="LiveId" clId="{A3D4802A-A09C-4A28-898E-73F779419C6B}" dt="2020-11-24T18:22:20.815" v="5150" actId="22"/>
          <ac:spMkLst>
            <pc:docMk/>
            <pc:sldMk cId="1709588480" sldId="387"/>
            <ac:spMk id="13" creationId="{6FD43BBC-537B-4FCA-8DEF-B98D8651F2E8}"/>
          </ac:spMkLst>
        </pc:spChg>
        <pc:spChg chg="add del">
          <ac:chgData name="Kai Droste" userId="aa2842abafd12ffa" providerId="LiveId" clId="{A3D4802A-A09C-4A28-898E-73F779419C6B}" dt="2020-11-24T18:22:23.625" v="5152" actId="22"/>
          <ac:spMkLst>
            <pc:docMk/>
            <pc:sldMk cId="1709588480" sldId="387"/>
            <ac:spMk id="15" creationId="{65DFA57C-0C2F-4DEC-919B-E6ABD27EB4DB}"/>
          </ac:spMkLst>
        </pc:spChg>
        <pc:spChg chg="add mod">
          <ac:chgData name="Kai Droste" userId="aa2842abafd12ffa" providerId="LiveId" clId="{A3D4802A-A09C-4A28-898E-73F779419C6B}" dt="2020-11-24T18:22:33.109" v="5159" actId="1076"/>
          <ac:spMkLst>
            <pc:docMk/>
            <pc:sldMk cId="1709588480" sldId="387"/>
            <ac:spMk id="17" creationId="{86AE4A5C-E15D-4A45-8122-6C9E5FE5AFD7}"/>
          </ac:spMkLst>
        </pc:spChg>
        <pc:picChg chg="add mod">
          <ac:chgData name="Kai Droste" userId="aa2842abafd12ffa" providerId="LiveId" clId="{A3D4802A-A09C-4A28-898E-73F779419C6B}" dt="2020-11-24T18:06:36.803" v="5032" actId="1076"/>
          <ac:picMkLst>
            <pc:docMk/>
            <pc:sldMk cId="1709588480" sldId="387"/>
            <ac:picMk id="5" creationId="{EFD83ED0-2136-45A3-9118-483FF56BA901}"/>
          </ac:picMkLst>
        </pc:picChg>
        <pc:picChg chg="add mod">
          <ac:chgData name="Kai Droste" userId="aa2842abafd12ffa" providerId="LiveId" clId="{A3D4802A-A09C-4A28-898E-73F779419C6B}" dt="2020-11-24T18:08:27.560" v="5042" actId="14100"/>
          <ac:picMkLst>
            <pc:docMk/>
            <pc:sldMk cId="1709588480" sldId="387"/>
            <ac:picMk id="7" creationId="{90CC7246-DFCF-49BC-ACF9-A2B8C8078EC4}"/>
          </ac:picMkLst>
        </pc:picChg>
        <pc:picChg chg="add mod">
          <ac:chgData name="Kai Droste" userId="aa2842abafd12ffa" providerId="LiveId" clId="{A3D4802A-A09C-4A28-898E-73F779419C6B}" dt="2020-11-24T18:08:31.336" v="5043" actId="1076"/>
          <ac:picMkLst>
            <pc:docMk/>
            <pc:sldMk cId="1709588480" sldId="387"/>
            <ac:picMk id="9" creationId="{EA34BCCB-5128-4FAF-88B2-A8443084B50F}"/>
          </ac:picMkLst>
        </pc:picChg>
        <pc:picChg chg="add mod">
          <ac:chgData name="Kai Droste" userId="aa2842abafd12ffa" providerId="LiveId" clId="{A3D4802A-A09C-4A28-898E-73F779419C6B}" dt="2020-11-24T18:15:41.761" v="5143"/>
          <ac:picMkLst>
            <pc:docMk/>
            <pc:sldMk cId="1709588480" sldId="387"/>
            <ac:picMk id="11" creationId="{90070FC0-F309-4518-9BC1-067C14AD4853}"/>
          </ac:picMkLst>
        </pc:picChg>
      </pc:sldChg>
      <pc:sldChg chg="addSp delSp modSp new mod modClrScheme chgLayout">
        <pc:chgData name="Kai Droste" userId="aa2842abafd12ffa" providerId="LiveId" clId="{A3D4802A-A09C-4A28-898E-73F779419C6B}" dt="2020-11-25T15:57:39.337" v="5282" actId="1076"/>
        <pc:sldMkLst>
          <pc:docMk/>
          <pc:sldMk cId="2228132480" sldId="388"/>
        </pc:sldMkLst>
        <pc:spChg chg="mod ord">
          <ac:chgData name="Kai Droste" userId="aa2842abafd12ffa" providerId="LiveId" clId="{A3D4802A-A09C-4A28-898E-73F779419C6B}" dt="2020-11-25T15:42:55.864" v="5222" actId="790"/>
          <ac:spMkLst>
            <pc:docMk/>
            <pc:sldMk cId="2228132480" sldId="388"/>
            <ac:spMk id="2" creationId="{C38E9CF8-632E-4E99-91CC-37D2F8D8E0BE}"/>
          </ac:spMkLst>
        </pc:spChg>
        <pc:spChg chg="del mod ord">
          <ac:chgData name="Kai Droste" userId="aa2842abafd12ffa" providerId="LiveId" clId="{A3D4802A-A09C-4A28-898E-73F779419C6B}" dt="2020-11-25T15:39:31.441" v="5165" actId="700"/>
          <ac:spMkLst>
            <pc:docMk/>
            <pc:sldMk cId="2228132480" sldId="388"/>
            <ac:spMk id="3" creationId="{9693CC27-8B26-4F43-B13A-A5C33899D2B9}"/>
          </ac:spMkLst>
        </pc:spChg>
        <pc:spChg chg="add mod ord">
          <ac:chgData name="Kai Droste" userId="aa2842abafd12ffa" providerId="LiveId" clId="{A3D4802A-A09C-4A28-898E-73F779419C6B}" dt="2020-11-25T15:43:17.821" v="5249" actId="20577"/>
          <ac:spMkLst>
            <pc:docMk/>
            <pc:sldMk cId="2228132480" sldId="388"/>
            <ac:spMk id="4" creationId="{82EE353A-7A40-45B1-9F96-4EBA15C27BFA}"/>
          </ac:spMkLst>
        </pc:spChg>
        <pc:spChg chg="add mod">
          <ac:chgData name="Kai Droste" userId="aa2842abafd12ffa" providerId="LiveId" clId="{A3D4802A-A09C-4A28-898E-73F779419C6B}" dt="2020-11-25T15:44:51.701" v="5257" actId="20577"/>
          <ac:spMkLst>
            <pc:docMk/>
            <pc:sldMk cId="2228132480" sldId="388"/>
            <ac:spMk id="5" creationId="{69A82DAE-DAE2-4BAC-9E6A-4CA9B29B3223}"/>
          </ac:spMkLst>
        </pc:spChg>
        <pc:spChg chg="add del">
          <ac:chgData name="Kai Droste" userId="aa2842abafd12ffa" providerId="LiveId" clId="{A3D4802A-A09C-4A28-898E-73F779419C6B}" dt="2020-11-25T15:45:02.211" v="5259" actId="22"/>
          <ac:spMkLst>
            <pc:docMk/>
            <pc:sldMk cId="2228132480" sldId="388"/>
            <ac:spMk id="7" creationId="{6949F7C4-D405-4BCE-9AA8-6A3880B1C811}"/>
          </ac:spMkLst>
        </pc:spChg>
        <pc:spChg chg="add mod">
          <ac:chgData name="Kai Droste" userId="aa2842abafd12ffa" providerId="LiveId" clId="{A3D4802A-A09C-4A28-898E-73F779419C6B}" dt="2020-11-25T15:45:11.011" v="5267" actId="1076"/>
          <ac:spMkLst>
            <pc:docMk/>
            <pc:sldMk cId="2228132480" sldId="388"/>
            <ac:spMk id="9" creationId="{33F09D9A-E9D3-48AC-BD28-4DBC610EA0C7}"/>
          </ac:spMkLst>
        </pc:spChg>
        <pc:spChg chg="add del">
          <ac:chgData name="Kai Droste" userId="aa2842abafd12ffa" providerId="LiveId" clId="{A3D4802A-A09C-4A28-898E-73F779419C6B}" dt="2020-11-25T15:45:21.348" v="5269" actId="22"/>
          <ac:spMkLst>
            <pc:docMk/>
            <pc:sldMk cId="2228132480" sldId="388"/>
            <ac:spMk id="11" creationId="{B7C28419-F78D-44A1-A0A2-2802F3EC3320}"/>
          </ac:spMkLst>
        </pc:spChg>
        <pc:spChg chg="add mod">
          <ac:chgData name="Kai Droste" userId="aa2842abafd12ffa" providerId="LiveId" clId="{A3D4802A-A09C-4A28-898E-73F779419C6B}" dt="2020-11-25T15:45:28.677" v="5278" actId="403"/>
          <ac:spMkLst>
            <pc:docMk/>
            <pc:sldMk cId="2228132480" sldId="388"/>
            <ac:spMk id="13" creationId="{4822B70C-F4B4-46D6-AB12-3E1A29023F38}"/>
          </ac:spMkLst>
        </pc:spChg>
        <pc:picChg chg="add mod">
          <ac:chgData name="Kai Droste" userId="aa2842abafd12ffa" providerId="LiveId" clId="{A3D4802A-A09C-4A28-898E-73F779419C6B}" dt="2020-11-25T15:57:13.934" v="5280" actId="1076"/>
          <ac:picMkLst>
            <pc:docMk/>
            <pc:sldMk cId="2228132480" sldId="388"/>
            <ac:picMk id="14" creationId="{3DDAF19C-157B-4A4C-A4D9-C0836A46E7AF}"/>
          </ac:picMkLst>
        </pc:picChg>
        <pc:picChg chg="add mod">
          <ac:chgData name="Kai Droste" userId="aa2842abafd12ffa" providerId="LiveId" clId="{A3D4802A-A09C-4A28-898E-73F779419C6B}" dt="2020-11-25T15:57:39.337" v="5282" actId="1076"/>
          <ac:picMkLst>
            <pc:docMk/>
            <pc:sldMk cId="2228132480" sldId="388"/>
            <ac:picMk id="15" creationId="{F2677720-58B9-4104-8C11-D6527140ED71}"/>
          </ac:picMkLst>
        </pc:picChg>
      </pc:sldChg>
      <pc:sldMasterChg chg="modSp mod">
        <pc:chgData name="Kai Droste" userId="aa2842abafd12ffa" providerId="LiveId" clId="{A3D4802A-A09C-4A28-898E-73F779419C6B}" dt="2020-11-10T17:09:50.321" v="38" actId="20577"/>
        <pc:sldMasterMkLst>
          <pc:docMk/>
          <pc:sldMasterMk cId="0" sldId="2147483738"/>
        </pc:sldMasterMkLst>
        <pc:spChg chg="mod">
          <ac:chgData name="Kai Droste" userId="aa2842abafd12ffa" providerId="LiveId" clId="{A3D4802A-A09C-4A28-898E-73F779419C6B}" dt="2020-11-10T17:09:50.321" v="38" actId="20577"/>
          <ac:spMkLst>
            <pc:docMk/>
            <pc:sldMasterMk cId="0" sldId="2147483738"/>
            <ac:spMk id="9" creationId="{00000000-0000-0000-0000-000000000000}"/>
          </ac:spMkLst>
        </pc:spChg>
      </pc:sldMasterChg>
    </pc:docChg>
  </pc:docChgLst>
  <pc:docChgLst>
    <pc:chgData name="Kai Droste" userId="aa2842abafd12ffa" providerId="LiveId" clId="{79DA24F8-1F92-4769-8B43-51C53F32C636}"/>
    <pc:docChg chg="undo custSel modSld">
      <pc:chgData name="Kai Droste" userId="aa2842abafd12ffa" providerId="LiveId" clId="{79DA24F8-1F92-4769-8B43-51C53F32C636}" dt="2020-12-01T09:10:49.327" v="832"/>
      <pc:docMkLst>
        <pc:docMk/>
      </pc:docMkLst>
      <pc:sldChg chg="addSp delSp modSp mod">
        <pc:chgData name="Kai Droste" userId="aa2842abafd12ffa" providerId="LiveId" clId="{79DA24F8-1F92-4769-8B43-51C53F32C636}" dt="2020-12-01T09:10:49.327" v="832"/>
        <pc:sldMkLst>
          <pc:docMk/>
          <pc:sldMk cId="1336581455" sldId="311"/>
        </pc:sldMkLst>
        <pc:cxnChg chg="add del mod modVis">
          <ac:chgData name="Kai Droste" userId="aa2842abafd12ffa" providerId="LiveId" clId="{79DA24F8-1F92-4769-8B43-51C53F32C636}" dt="2020-12-01T09:10:49.327" v="832"/>
          <ac:cxnSpMkLst>
            <pc:docMk/>
            <pc:sldMk cId="1336581455" sldId="311"/>
            <ac:cxnSpMk id="3" creationId="{1BCAB032-7673-4C78-8C97-D5222752A66E}"/>
          </ac:cxnSpMkLst>
        </pc:cxnChg>
      </pc:sldChg>
      <pc:sldChg chg="addSp delSp modSp mod">
        <pc:chgData name="Kai Droste" userId="aa2842abafd12ffa" providerId="LiveId" clId="{79DA24F8-1F92-4769-8B43-51C53F32C636}" dt="2020-12-01T09:10:49.327" v="832"/>
        <pc:sldMkLst>
          <pc:docMk/>
          <pc:sldMk cId="1139293462" sldId="327"/>
        </pc:sldMkLst>
        <pc:cxnChg chg="add del mod modVis">
          <ac:chgData name="Kai Droste" userId="aa2842abafd12ffa" providerId="LiveId" clId="{79DA24F8-1F92-4769-8B43-51C53F32C636}" dt="2020-12-01T09:10:49.327" v="832"/>
          <ac:cxnSpMkLst>
            <pc:docMk/>
            <pc:sldMk cId="1139293462" sldId="327"/>
            <ac:cxnSpMk id="2" creationId="{7550A078-358F-4800-9AF6-C1C0E40032A8}"/>
          </ac:cxnSpMkLst>
        </pc:cxnChg>
      </pc:sldChg>
      <pc:sldChg chg="addSp delSp modSp mod">
        <pc:chgData name="Kai Droste" userId="aa2842abafd12ffa" providerId="LiveId" clId="{79DA24F8-1F92-4769-8B43-51C53F32C636}" dt="2020-12-01T09:10:49.327" v="832"/>
        <pc:sldMkLst>
          <pc:docMk/>
          <pc:sldMk cId="2974371532" sldId="349"/>
        </pc:sldMkLst>
        <pc:cxnChg chg="add del mod modVis">
          <ac:chgData name="Kai Droste" userId="aa2842abafd12ffa" providerId="LiveId" clId="{79DA24F8-1F92-4769-8B43-51C53F32C636}" dt="2020-12-01T09:10:49.327" v="832"/>
          <ac:cxnSpMkLst>
            <pc:docMk/>
            <pc:sldMk cId="2974371532" sldId="349"/>
            <ac:cxnSpMk id="8" creationId="{34BC7124-96D9-41EC-948C-2AA291D58278}"/>
          </ac:cxnSpMkLst>
        </pc:cxnChg>
      </pc:sldChg>
      <pc:sldChg chg="addSp delSp modSp mod">
        <pc:chgData name="Kai Droste" userId="aa2842abafd12ffa" providerId="LiveId" clId="{79DA24F8-1F92-4769-8B43-51C53F32C636}" dt="2020-12-01T09:10:49.327" v="832"/>
        <pc:sldMkLst>
          <pc:docMk/>
          <pc:sldMk cId="3321818279" sldId="350"/>
        </pc:sldMkLst>
        <pc:cxnChg chg="add del mod modVis">
          <ac:chgData name="Kai Droste" userId="aa2842abafd12ffa" providerId="LiveId" clId="{79DA24F8-1F92-4769-8B43-51C53F32C636}" dt="2020-12-01T09:10:49.327" v="832"/>
          <ac:cxnSpMkLst>
            <pc:docMk/>
            <pc:sldMk cId="3321818279" sldId="350"/>
            <ac:cxnSpMk id="3" creationId="{8635D0DD-63EA-431B-A6D6-1C824FBC3097}"/>
          </ac:cxnSpMkLst>
        </pc:cxnChg>
      </pc:sldChg>
      <pc:sldChg chg="addSp delSp modSp mod">
        <pc:chgData name="Kai Droste" userId="aa2842abafd12ffa" providerId="LiveId" clId="{79DA24F8-1F92-4769-8B43-51C53F32C636}" dt="2020-12-01T09:10:49.327" v="832"/>
        <pc:sldMkLst>
          <pc:docMk/>
          <pc:sldMk cId="758892481" sldId="351"/>
        </pc:sldMkLst>
        <pc:cxnChg chg="add del mod modVis">
          <ac:chgData name="Kai Droste" userId="aa2842abafd12ffa" providerId="LiveId" clId="{79DA24F8-1F92-4769-8B43-51C53F32C636}" dt="2020-12-01T09:10:49.327" v="832"/>
          <ac:cxnSpMkLst>
            <pc:docMk/>
            <pc:sldMk cId="758892481" sldId="351"/>
            <ac:cxnSpMk id="4" creationId="{0F4A581A-0B93-49E6-845C-72252FD916F4}"/>
          </ac:cxnSpMkLst>
        </pc:cxnChg>
      </pc:sldChg>
      <pc:sldChg chg="addSp delSp modSp mod">
        <pc:chgData name="Kai Droste" userId="aa2842abafd12ffa" providerId="LiveId" clId="{79DA24F8-1F92-4769-8B43-51C53F32C636}" dt="2020-12-01T09:10:49.327" v="832"/>
        <pc:sldMkLst>
          <pc:docMk/>
          <pc:sldMk cId="14483434" sldId="352"/>
        </pc:sldMkLst>
        <pc:cxnChg chg="add del mod modVis">
          <ac:chgData name="Kai Droste" userId="aa2842abafd12ffa" providerId="LiveId" clId="{79DA24F8-1F92-4769-8B43-51C53F32C636}" dt="2020-12-01T09:10:49.327" v="832"/>
          <ac:cxnSpMkLst>
            <pc:docMk/>
            <pc:sldMk cId="14483434" sldId="352"/>
            <ac:cxnSpMk id="4" creationId="{EF17AA08-5EC0-463B-88D5-73B8F931F92A}"/>
          </ac:cxnSpMkLst>
        </pc:cxnChg>
      </pc:sldChg>
      <pc:sldChg chg="addSp delSp modSp mod">
        <pc:chgData name="Kai Droste" userId="aa2842abafd12ffa" providerId="LiveId" clId="{79DA24F8-1F92-4769-8B43-51C53F32C636}" dt="2020-12-01T09:10:49.327" v="832"/>
        <pc:sldMkLst>
          <pc:docMk/>
          <pc:sldMk cId="2775954102" sldId="354"/>
        </pc:sldMkLst>
        <pc:cxnChg chg="add del mod modVis">
          <ac:chgData name="Kai Droste" userId="aa2842abafd12ffa" providerId="LiveId" clId="{79DA24F8-1F92-4769-8B43-51C53F32C636}" dt="2020-12-01T09:10:49.327" v="832"/>
          <ac:cxnSpMkLst>
            <pc:docMk/>
            <pc:sldMk cId="2775954102" sldId="354"/>
            <ac:cxnSpMk id="4" creationId="{21AB14DD-23FE-4383-9328-6E6391E66FBE}"/>
          </ac:cxnSpMkLst>
        </pc:cxnChg>
      </pc:sldChg>
      <pc:sldChg chg="addSp delSp modSp mod">
        <pc:chgData name="Kai Droste" userId="aa2842abafd12ffa" providerId="LiveId" clId="{79DA24F8-1F92-4769-8B43-51C53F32C636}" dt="2020-12-01T09:10:49.327" v="832"/>
        <pc:sldMkLst>
          <pc:docMk/>
          <pc:sldMk cId="1946529847" sldId="356"/>
        </pc:sldMkLst>
        <pc:cxnChg chg="add del mod modVis">
          <ac:chgData name="Kai Droste" userId="aa2842abafd12ffa" providerId="LiveId" clId="{79DA24F8-1F92-4769-8B43-51C53F32C636}" dt="2020-12-01T09:10:49.327" v="832"/>
          <ac:cxnSpMkLst>
            <pc:docMk/>
            <pc:sldMk cId="1946529847" sldId="356"/>
            <ac:cxnSpMk id="3" creationId="{FF47BA21-7075-4B99-AEB6-90EBDDA47E93}"/>
          </ac:cxnSpMkLst>
        </pc:cxnChg>
      </pc:sldChg>
      <pc:sldChg chg="addSp delSp modSp mod">
        <pc:chgData name="Kai Droste" userId="aa2842abafd12ffa" providerId="LiveId" clId="{79DA24F8-1F92-4769-8B43-51C53F32C636}" dt="2020-12-01T09:10:49.327" v="832"/>
        <pc:sldMkLst>
          <pc:docMk/>
          <pc:sldMk cId="819066071" sldId="360"/>
        </pc:sldMkLst>
        <pc:cxnChg chg="add del mod modVis">
          <ac:chgData name="Kai Droste" userId="aa2842abafd12ffa" providerId="LiveId" clId="{79DA24F8-1F92-4769-8B43-51C53F32C636}" dt="2020-12-01T09:10:49.327" v="832"/>
          <ac:cxnSpMkLst>
            <pc:docMk/>
            <pc:sldMk cId="819066071" sldId="360"/>
            <ac:cxnSpMk id="3" creationId="{8227A745-35D1-45BD-8D67-B60FA7CBB3B0}"/>
          </ac:cxnSpMkLst>
        </pc:cxnChg>
      </pc:sldChg>
      <pc:sldChg chg="addSp delSp modSp mod">
        <pc:chgData name="Kai Droste" userId="aa2842abafd12ffa" providerId="LiveId" clId="{79DA24F8-1F92-4769-8B43-51C53F32C636}" dt="2020-12-01T09:10:49.327" v="832"/>
        <pc:sldMkLst>
          <pc:docMk/>
          <pc:sldMk cId="2556393087" sldId="361"/>
        </pc:sldMkLst>
        <pc:cxnChg chg="add del mod modVis">
          <ac:chgData name="Kai Droste" userId="aa2842abafd12ffa" providerId="LiveId" clId="{79DA24F8-1F92-4769-8B43-51C53F32C636}" dt="2020-12-01T09:10:49.327" v="832"/>
          <ac:cxnSpMkLst>
            <pc:docMk/>
            <pc:sldMk cId="2556393087" sldId="361"/>
            <ac:cxnSpMk id="3" creationId="{E22AC5D3-7C33-4E06-8AE4-5229D839EDE4}"/>
          </ac:cxnSpMkLst>
        </pc:cxnChg>
      </pc:sldChg>
      <pc:sldChg chg="addSp delSp modSp mod">
        <pc:chgData name="Kai Droste" userId="aa2842abafd12ffa" providerId="LiveId" clId="{79DA24F8-1F92-4769-8B43-51C53F32C636}" dt="2020-12-01T09:10:49.327" v="832"/>
        <pc:sldMkLst>
          <pc:docMk/>
          <pc:sldMk cId="2827896624" sldId="362"/>
        </pc:sldMkLst>
        <pc:cxnChg chg="add del mod modVis">
          <ac:chgData name="Kai Droste" userId="aa2842abafd12ffa" providerId="LiveId" clId="{79DA24F8-1F92-4769-8B43-51C53F32C636}" dt="2020-12-01T09:10:49.327" v="832"/>
          <ac:cxnSpMkLst>
            <pc:docMk/>
            <pc:sldMk cId="2827896624" sldId="362"/>
            <ac:cxnSpMk id="3" creationId="{B3447951-ECB1-425C-9709-D04EE7AEBDC6}"/>
          </ac:cxnSpMkLst>
        </pc:cxnChg>
      </pc:sldChg>
      <pc:sldChg chg="addSp delSp modSp mod">
        <pc:chgData name="Kai Droste" userId="aa2842abafd12ffa" providerId="LiveId" clId="{79DA24F8-1F92-4769-8B43-51C53F32C636}" dt="2020-12-01T09:10:49.327" v="832"/>
        <pc:sldMkLst>
          <pc:docMk/>
          <pc:sldMk cId="1973459388" sldId="363"/>
        </pc:sldMkLst>
        <pc:cxnChg chg="add del mod modVis">
          <ac:chgData name="Kai Droste" userId="aa2842abafd12ffa" providerId="LiveId" clId="{79DA24F8-1F92-4769-8B43-51C53F32C636}" dt="2020-12-01T09:10:49.327" v="832"/>
          <ac:cxnSpMkLst>
            <pc:docMk/>
            <pc:sldMk cId="1973459388" sldId="363"/>
            <ac:cxnSpMk id="2" creationId="{6C3AE470-D59A-4FAF-847F-BD66D1CA87A9}"/>
          </ac:cxnSpMkLst>
        </pc:cxnChg>
      </pc:sldChg>
      <pc:sldChg chg="addSp delSp modSp mod">
        <pc:chgData name="Kai Droste" userId="aa2842abafd12ffa" providerId="LiveId" clId="{79DA24F8-1F92-4769-8B43-51C53F32C636}" dt="2020-12-01T09:10:49.327" v="832"/>
        <pc:sldMkLst>
          <pc:docMk/>
          <pc:sldMk cId="660874886" sldId="365"/>
        </pc:sldMkLst>
        <pc:cxnChg chg="add del mod modVis">
          <ac:chgData name="Kai Droste" userId="aa2842abafd12ffa" providerId="LiveId" clId="{79DA24F8-1F92-4769-8B43-51C53F32C636}" dt="2020-12-01T09:10:49.327" v="832"/>
          <ac:cxnSpMkLst>
            <pc:docMk/>
            <pc:sldMk cId="660874886" sldId="365"/>
            <ac:cxnSpMk id="2" creationId="{630F2AD3-3FA5-4C9E-91D7-E0EBE32CBF86}"/>
          </ac:cxnSpMkLst>
        </pc:cxnChg>
      </pc:sldChg>
      <pc:sldChg chg="addSp delSp modSp mod">
        <pc:chgData name="Kai Droste" userId="aa2842abafd12ffa" providerId="LiveId" clId="{79DA24F8-1F92-4769-8B43-51C53F32C636}" dt="2020-12-01T09:10:49.327" v="832"/>
        <pc:sldMkLst>
          <pc:docMk/>
          <pc:sldMk cId="1371506176" sldId="366"/>
        </pc:sldMkLst>
        <pc:cxnChg chg="add del mod modVis">
          <ac:chgData name="Kai Droste" userId="aa2842abafd12ffa" providerId="LiveId" clId="{79DA24F8-1F92-4769-8B43-51C53F32C636}" dt="2020-12-01T09:10:49.327" v="832"/>
          <ac:cxnSpMkLst>
            <pc:docMk/>
            <pc:sldMk cId="1371506176" sldId="366"/>
            <ac:cxnSpMk id="2" creationId="{622D47E3-6FAC-4531-983F-B4A1A828BCD0}"/>
          </ac:cxnSpMkLst>
        </pc:cxnChg>
      </pc:sldChg>
      <pc:sldChg chg="addSp delSp modSp mod">
        <pc:chgData name="Kai Droste" userId="aa2842abafd12ffa" providerId="LiveId" clId="{79DA24F8-1F92-4769-8B43-51C53F32C636}" dt="2020-12-01T09:10:49.327" v="832"/>
        <pc:sldMkLst>
          <pc:docMk/>
          <pc:sldMk cId="824194370" sldId="368"/>
        </pc:sldMkLst>
        <pc:cxnChg chg="add del mod modVis">
          <ac:chgData name="Kai Droste" userId="aa2842abafd12ffa" providerId="LiveId" clId="{79DA24F8-1F92-4769-8B43-51C53F32C636}" dt="2020-12-01T09:10:49.327" v="832"/>
          <ac:cxnSpMkLst>
            <pc:docMk/>
            <pc:sldMk cId="824194370" sldId="368"/>
            <ac:cxnSpMk id="9" creationId="{2A071874-1E66-4FC8-B393-A02A1721E85F}"/>
          </ac:cxnSpMkLst>
        </pc:cxnChg>
      </pc:sldChg>
      <pc:sldChg chg="addSp delSp modSp mod">
        <pc:chgData name="Kai Droste" userId="aa2842abafd12ffa" providerId="LiveId" clId="{79DA24F8-1F92-4769-8B43-51C53F32C636}" dt="2020-12-01T09:10:49.327" v="832"/>
        <pc:sldMkLst>
          <pc:docMk/>
          <pc:sldMk cId="3973547774" sldId="371"/>
        </pc:sldMkLst>
        <pc:cxnChg chg="add del mod modVis">
          <ac:chgData name="Kai Droste" userId="aa2842abafd12ffa" providerId="LiveId" clId="{79DA24F8-1F92-4769-8B43-51C53F32C636}" dt="2020-12-01T09:10:49.327" v="832"/>
          <ac:cxnSpMkLst>
            <pc:docMk/>
            <pc:sldMk cId="3973547774" sldId="371"/>
            <ac:cxnSpMk id="3" creationId="{BA2ADBD6-01B8-400E-8258-9912A9774D79}"/>
          </ac:cxnSpMkLst>
        </pc:cxnChg>
      </pc:sldChg>
      <pc:sldChg chg="addSp delSp modSp mod">
        <pc:chgData name="Kai Droste" userId="aa2842abafd12ffa" providerId="LiveId" clId="{79DA24F8-1F92-4769-8B43-51C53F32C636}" dt="2020-12-01T09:10:49.327" v="832"/>
        <pc:sldMkLst>
          <pc:docMk/>
          <pc:sldMk cId="3797184467" sldId="373"/>
        </pc:sldMkLst>
        <pc:cxnChg chg="add del mod modVis">
          <ac:chgData name="Kai Droste" userId="aa2842abafd12ffa" providerId="LiveId" clId="{79DA24F8-1F92-4769-8B43-51C53F32C636}" dt="2020-12-01T09:10:49.327" v="832"/>
          <ac:cxnSpMkLst>
            <pc:docMk/>
            <pc:sldMk cId="3797184467" sldId="373"/>
            <ac:cxnSpMk id="5" creationId="{2C98231E-FB05-483B-92D5-7963A8BFD90F}"/>
          </ac:cxnSpMkLst>
        </pc:cxnChg>
      </pc:sldChg>
      <pc:sldChg chg="addSp delSp modSp mod">
        <pc:chgData name="Kai Droste" userId="aa2842abafd12ffa" providerId="LiveId" clId="{79DA24F8-1F92-4769-8B43-51C53F32C636}" dt="2020-12-01T09:10:49.327" v="832"/>
        <pc:sldMkLst>
          <pc:docMk/>
          <pc:sldMk cId="787392206" sldId="374"/>
        </pc:sldMkLst>
        <pc:cxnChg chg="add del mod modVis">
          <ac:chgData name="Kai Droste" userId="aa2842abafd12ffa" providerId="LiveId" clId="{79DA24F8-1F92-4769-8B43-51C53F32C636}" dt="2020-12-01T09:10:49.327" v="832"/>
          <ac:cxnSpMkLst>
            <pc:docMk/>
            <pc:sldMk cId="787392206" sldId="374"/>
            <ac:cxnSpMk id="5" creationId="{52C30390-1C54-4531-AE41-E70D1CC4381F}"/>
          </ac:cxnSpMkLst>
        </pc:cxnChg>
      </pc:sldChg>
      <pc:sldChg chg="addSp delSp modSp mod">
        <pc:chgData name="Kai Droste" userId="aa2842abafd12ffa" providerId="LiveId" clId="{79DA24F8-1F92-4769-8B43-51C53F32C636}" dt="2020-12-01T09:10:49.327" v="832"/>
        <pc:sldMkLst>
          <pc:docMk/>
          <pc:sldMk cId="2637886882" sldId="375"/>
        </pc:sldMkLst>
        <pc:cxnChg chg="add del mod modVis">
          <ac:chgData name="Kai Droste" userId="aa2842abafd12ffa" providerId="LiveId" clId="{79DA24F8-1F92-4769-8B43-51C53F32C636}" dt="2020-12-01T09:10:49.327" v="832"/>
          <ac:cxnSpMkLst>
            <pc:docMk/>
            <pc:sldMk cId="2637886882" sldId="375"/>
            <ac:cxnSpMk id="3" creationId="{E8872C5D-14AE-43D4-9586-195F6C9E6B0C}"/>
          </ac:cxnSpMkLst>
        </pc:cxnChg>
      </pc:sldChg>
      <pc:sldChg chg="addSp delSp modSp mod">
        <pc:chgData name="Kai Droste" userId="aa2842abafd12ffa" providerId="LiveId" clId="{79DA24F8-1F92-4769-8B43-51C53F32C636}" dt="2020-12-01T09:10:49.327" v="832"/>
        <pc:sldMkLst>
          <pc:docMk/>
          <pc:sldMk cId="1017521458" sldId="376"/>
        </pc:sldMkLst>
        <pc:cxnChg chg="add del mod modVis">
          <ac:chgData name="Kai Droste" userId="aa2842abafd12ffa" providerId="LiveId" clId="{79DA24F8-1F92-4769-8B43-51C53F32C636}" dt="2020-12-01T09:10:49.327" v="832"/>
          <ac:cxnSpMkLst>
            <pc:docMk/>
            <pc:sldMk cId="1017521458" sldId="376"/>
            <ac:cxnSpMk id="6" creationId="{34D3470E-C273-45B7-81A0-B6EF1E2FA638}"/>
          </ac:cxnSpMkLst>
        </pc:cxnChg>
      </pc:sldChg>
      <pc:sldChg chg="addSp delSp modSp mod">
        <pc:chgData name="Kai Droste" userId="aa2842abafd12ffa" providerId="LiveId" clId="{79DA24F8-1F92-4769-8B43-51C53F32C636}" dt="2020-12-01T09:10:49.327" v="832"/>
        <pc:sldMkLst>
          <pc:docMk/>
          <pc:sldMk cId="50501919" sldId="377"/>
        </pc:sldMkLst>
        <pc:cxnChg chg="add del mod modVis">
          <ac:chgData name="Kai Droste" userId="aa2842abafd12ffa" providerId="LiveId" clId="{79DA24F8-1F92-4769-8B43-51C53F32C636}" dt="2020-12-01T09:10:49.327" v="832"/>
          <ac:cxnSpMkLst>
            <pc:docMk/>
            <pc:sldMk cId="50501919" sldId="377"/>
            <ac:cxnSpMk id="2" creationId="{6D58D501-9284-4986-9685-437A86F4AB93}"/>
          </ac:cxnSpMkLst>
        </pc:cxnChg>
      </pc:sldChg>
      <pc:sldChg chg="addSp delSp modSp mod">
        <pc:chgData name="Kai Droste" userId="aa2842abafd12ffa" providerId="LiveId" clId="{79DA24F8-1F92-4769-8B43-51C53F32C636}" dt="2020-12-01T09:10:49.327" v="832"/>
        <pc:sldMkLst>
          <pc:docMk/>
          <pc:sldMk cId="886134019" sldId="378"/>
        </pc:sldMkLst>
        <pc:cxnChg chg="add del mod modVis">
          <ac:chgData name="Kai Droste" userId="aa2842abafd12ffa" providerId="LiveId" clId="{79DA24F8-1F92-4769-8B43-51C53F32C636}" dt="2020-12-01T09:10:49.327" v="832"/>
          <ac:cxnSpMkLst>
            <pc:docMk/>
            <pc:sldMk cId="886134019" sldId="378"/>
            <ac:cxnSpMk id="3" creationId="{55426E8C-BCE7-4702-A778-AD7592E1391E}"/>
          </ac:cxnSpMkLst>
        </pc:cxnChg>
      </pc:sldChg>
      <pc:sldChg chg="addSp delSp modSp mod">
        <pc:chgData name="Kai Droste" userId="aa2842abafd12ffa" providerId="LiveId" clId="{79DA24F8-1F92-4769-8B43-51C53F32C636}" dt="2020-12-01T09:10:49.327" v="832"/>
        <pc:sldMkLst>
          <pc:docMk/>
          <pc:sldMk cId="420981074" sldId="379"/>
        </pc:sldMkLst>
        <pc:cxnChg chg="add del mod modVis">
          <ac:chgData name="Kai Droste" userId="aa2842abafd12ffa" providerId="LiveId" clId="{79DA24F8-1F92-4769-8B43-51C53F32C636}" dt="2020-12-01T09:10:49.327" v="832"/>
          <ac:cxnSpMkLst>
            <pc:docMk/>
            <pc:sldMk cId="420981074" sldId="379"/>
            <ac:cxnSpMk id="2" creationId="{19CB510F-B65F-45E9-A1DA-593864D1B090}"/>
          </ac:cxnSpMkLst>
        </pc:cxnChg>
      </pc:sldChg>
      <pc:sldChg chg="addSp delSp modSp mod">
        <pc:chgData name="Kai Droste" userId="aa2842abafd12ffa" providerId="LiveId" clId="{79DA24F8-1F92-4769-8B43-51C53F32C636}" dt="2020-12-01T09:10:49.327" v="832"/>
        <pc:sldMkLst>
          <pc:docMk/>
          <pc:sldMk cId="1824736044" sldId="380"/>
        </pc:sldMkLst>
        <pc:cxnChg chg="add del mod modVis">
          <ac:chgData name="Kai Droste" userId="aa2842abafd12ffa" providerId="LiveId" clId="{79DA24F8-1F92-4769-8B43-51C53F32C636}" dt="2020-12-01T09:10:49.327" v="832"/>
          <ac:cxnSpMkLst>
            <pc:docMk/>
            <pc:sldMk cId="1824736044" sldId="380"/>
            <ac:cxnSpMk id="2" creationId="{D32FBC24-E37F-497B-B758-DBB5689B4942}"/>
          </ac:cxnSpMkLst>
        </pc:cxnChg>
      </pc:sldChg>
      <pc:sldChg chg="addSp delSp modSp mod">
        <pc:chgData name="Kai Droste" userId="aa2842abafd12ffa" providerId="LiveId" clId="{79DA24F8-1F92-4769-8B43-51C53F32C636}" dt="2020-12-01T09:10:49.327" v="832"/>
        <pc:sldMkLst>
          <pc:docMk/>
          <pc:sldMk cId="3394776092" sldId="381"/>
        </pc:sldMkLst>
        <pc:cxnChg chg="add del mod modVis">
          <ac:chgData name="Kai Droste" userId="aa2842abafd12ffa" providerId="LiveId" clId="{79DA24F8-1F92-4769-8B43-51C53F32C636}" dt="2020-12-01T09:10:49.327" v="832"/>
          <ac:cxnSpMkLst>
            <pc:docMk/>
            <pc:sldMk cId="3394776092" sldId="381"/>
            <ac:cxnSpMk id="2" creationId="{7C1040E5-4D7B-4C31-9379-54A5B7F6EC7D}"/>
          </ac:cxnSpMkLst>
        </pc:cxnChg>
      </pc:sldChg>
      <pc:sldChg chg="addSp delSp modSp mod">
        <pc:chgData name="Kai Droste" userId="aa2842abafd12ffa" providerId="LiveId" clId="{79DA24F8-1F92-4769-8B43-51C53F32C636}" dt="2020-12-01T09:10:49.327" v="832"/>
        <pc:sldMkLst>
          <pc:docMk/>
          <pc:sldMk cId="1604095271" sldId="382"/>
        </pc:sldMkLst>
        <pc:cxnChg chg="add del mod modVis">
          <ac:chgData name="Kai Droste" userId="aa2842abafd12ffa" providerId="LiveId" clId="{79DA24F8-1F92-4769-8B43-51C53F32C636}" dt="2020-12-01T09:10:49.327" v="832"/>
          <ac:cxnSpMkLst>
            <pc:docMk/>
            <pc:sldMk cId="1604095271" sldId="382"/>
            <ac:cxnSpMk id="3" creationId="{022B358E-605B-4103-96AE-87DF5AD12318}"/>
          </ac:cxnSpMkLst>
        </pc:cxnChg>
      </pc:sldChg>
      <pc:sldChg chg="addSp delSp modSp mod">
        <pc:chgData name="Kai Droste" userId="aa2842abafd12ffa" providerId="LiveId" clId="{79DA24F8-1F92-4769-8B43-51C53F32C636}" dt="2020-12-01T09:10:49.327" v="832"/>
        <pc:sldMkLst>
          <pc:docMk/>
          <pc:sldMk cId="3362897087" sldId="383"/>
        </pc:sldMkLst>
        <pc:cxnChg chg="add del mod modVis">
          <ac:chgData name="Kai Droste" userId="aa2842abafd12ffa" providerId="LiveId" clId="{79DA24F8-1F92-4769-8B43-51C53F32C636}" dt="2020-12-01T09:10:49.327" v="832"/>
          <ac:cxnSpMkLst>
            <pc:docMk/>
            <pc:sldMk cId="3362897087" sldId="383"/>
            <ac:cxnSpMk id="3" creationId="{148C2C1D-158B-4B25-81A8-ECB193A28C08}"/>
          </ac:cxnSpMkLst>
        </pc:cxnChg>
      </pc:sldChg>
      <pc:sldChg chg="addSp delSp modSp mod">
        <pc:chgData name="Kai Droste" userId="aa2842abafd12ffa" providerId="LiveId" clId="{79DA24F8-1F92-4769-8B43-51C53F32C636}" dt="2020-12-01T09:10:49.327" v="832"/>
        <pc:sldMkLst>
          <pc:docMk/>
          <pc:sldMk cId="3104933333" sldId="384"/>
        </pc:sldMkLst>
        <pc:cxnChg chg="add del mod modVis">
          <ac:chgData name="Kai Droste" userId="aa2842abafd12ffa" providerId="LiveId" clId="{79DA24F8-1F92-4769-8B43-51C53F32C636}" dt="2020-12-01T09:10:49.327" v="832"/>
          <ac:cxnSpMkLst>
            <pc:docMk/>
            <pc:sldMk cId="3104933333" sldId="384"/>
            <ac:cxnSpMk id="3" creationId="{C49A77DC-666C-4CBD-A3E2-510E140CA4F4}"/>
          </ac:cxnSpMkLst>
        </pc:cxnChg>
      </pc:sldChg>
      <pc:sldChg chg="addSp delSp modSp mod">
        <pc:chgData name="Kai Droste" userId="aa2842abafd12ffa" providerId="LiveId" clId="{79DA24F8-1F92-4769-8B43-51C53F32C636}" dt="2020-12-01T09:10:49.327" v="832"/>
        <pc:sldMkLst>
          <pc:docMk/>
          <pc:sldMk cId="1745181649" sldId="385"/>
        </pc:sldMkLst>
        <pc:cxnChg chg="add del mod modVis">
          <ac:chgData name="Kai Droste" userId="aa2842abafd12ffa" providerId="LiveId" clId="{79DA24F8-1F92-4769-8B43-51C53F32C636}" dt="2020-12-01T09:10:49.327" v="832"/>
          <ac:cxnSpMkLst>
            <pc:docMk/>
            <pc:sldMk cId="1745181649" sldId="385"/>
            <ac:cxnSpMk id="5" creationId="{B971C5AF-8B37-47B3-AC35-D512BE0AE4B3}"/>
          </ac:cxnSpMkLst>
        </pc:cxnChg>
      </pc:sldChg>
      <pc:sldChg chg="addSp delSp modSp mod">
        <pc:chgData name="Kai Droste" userId="aa2842abafd12ffa" providerId="LiveId" clId="{79DA24F8-1F92-4769-8B43-51C53F32C636}" dt="2020-12-01T09:10:49.327" v="832"/>
        <pc:sldMkLst>
          <pc:docMk/>
          <pc:sldMk cId="231383366" sldId="386"/>
        </pc:sldMkLst>
        <pc:cxnChg chg="add del mod modVis">
          <ac:chgData name="Kai Droste" userId="aa2842abafd12ffa" providerId="LiveId" clId="{79DA24F8-1F92-4769-8B43-51C53F32C636}" dt="2020-12-01T09:10:49.327" v="832"/>
          <ac:cxnSpMkLst>
            <pc:docMk/>
            <pc:sldMk cId="231383366" sldId="386"/>
            <ac:cxnSpMk id="3" creationId="{FC878ABB-CB11-466A-876D-841E46798F68}"/>
          </ac:cxnSpMkLst>
        </pc:cxnChg>
      </pc:sldChg>
      <pc:sldChg chg="addSp delSp modSp mod">
        <pc:chgData name="Kai Droste" userId="aa2842abafd12ffa" providerId="LiveId" clId="{79DA24F8-1F92-4769-8B43-51C53F32C636}" dt="2020-12-01T09:10:49.327" v="832"/>
        <pc:sldMkLst>
          <pc:docMk/>
          <pc:sldMk cId="1709588480" sldId="387"/>
        </pc:sldMkLst>
        <pc:cxnChg chg="add del mod modVis">
          <ac:chgData name="Kai Droste" userId="aa2842abafd12ffa" providerId="LiveId" clId="{79DA24F8-1F92-4769-8B43-51C53F32C636}" dt="2020-12-01T09:10:49.327" v="832"/>
          <ac:cxnSpMkLst>
            <pc:docMk/>
            <pc:sldMk cId="1709588480" sldId="387"/>
            <ac:cxnSpMk id="3" creationId="{D5D5B4EC-D769-4563-A647-D20D44E95CC9}"/>
          </ac:cxnSpMkLst>
        </pc:cxnChg>
      </pc:sldChg>
      <pc:sldChg chg="addSp delSp modSp mod">
        <pc:chgData name="Kai Droste" userId="aa2842abafd12ffa" providerId="LiveId" clId="{79DA24F8-1F92-4769-8B43-51C53F32C636}" dt="2020-12-01T09:10:49.327" v="832"/>
        <pc:sldMkLst>
          <pc:docMk/>
          <pc:sldMk cId="2228132480" sldId="388"/>
        </pc:sldMkLst>
        <pc:cxnChg chg="add del mod modVis">
          <ac:chgData name="Kai Droste" userId="aa2842abafd12ffa" providerId="LiveId" clId="{79DA24F8-1F92-4769-8B43-51C53F32C636}" dt="2020-12-01T09:10:49.327" v="832"/>
          <ac:cxnSpMkLst>
            <pc:docMk/>
            <pc:sldMk cId="2228132480" sldId="388"/>
            <ac:cxnSpMk id="3" creationId="{971098D6-9BF0-469D-95BD-45A21E2B3DD8}"/>
          </ac:cxnSpMkLst>
        </pc:cxnChg>
      </pc:sldChg>
    </pc:docChg>
  </pc:docChgLst>
</pc:chgInfo>
</file>

<file path=ppt/comments/modernComment_19B_ED738FC0.xml><?xml version="1.0" encoding="utf-8"?>
<p188:cmLst xmlns:a="http://schemas.openxmlformats.org/drawingml/2006/main" xmlns:r="http://schemas.openxmlformats.org/officeDocument/2006/relationships" xmlns:p188="http://schemas.microsoft.com/office/powerpoint/2018/8/main">
  <p188:cm id="{1CEAF314-144B-4271-850F-2424ACEC3AF0}" authorId="{791F42A8-972B-A304-61B9-C7A6C3FFCEA1}" created="2022-08-10T06:33:12.089">
    <ac:txMkLst xmlns:ac="http://schemas.microsoft.com/office/drawing/2013/main/command">
      <pc:docMk xmlns:pc="http://schemas.microsoft.com/office/powerpoint/2013/main/command"/>
      <pc:sldMk xmlns:pc="http://schemas.microsoft.com/office/powerpoint/2013/main/command" cId="3983773632" sldId="411"/>
      <ac:spMk id="5" creationId="{1B711FCE-C7F5-418A-94EF-FE9B695BB2B5}"/>
      <ac:txMk cp="396" len="41">
        <ac:context len="503" hash="3055980366"/>
      </ac:txMk>
    </ac:txMkLst>
    <p188:pos x="9370482" y="4396125"/>
    <p188:txBody>
      <a:bodyPr/>
      <a:lstStyle/>
      <a:p>
        <a:r>
          <a:rPr lang="en-DE"/>
          <a:t>Ist das so? Wozu dann noch builden? 😃</a:t>
        </a:r>
      </a:p>
    </p188:txBody>
  </p188:cm>
</p188: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1" y="3"/>
            <a:ext cx="2945862" cy="493833"/>
          </a:xfrm>
          <a:prstGeom prst="rect">
            <a:avLst/>
          </a:prstGeom>
        </p:spPr>
        <p:txBody>
          <a:bodyPr vert="horz" lIns="87525" tIns="43763" rIns="87525" bIns="43763" rtlCol="0"/>
          <a:lstStyle>
            <a:lvl1pPr algn="l" eaLnBrk="1" fontAlgn="auto" hangingPunct="1">
              <a:spcBef>
                <a:spcPts val="0"/>
              </a:spcBef>
              <a:spcAft>
                <a:spcPts val="0"/>
              </a:spcAft>
              <a:defRPr sz="1100">
                <a:latin typeface="+mn-lt"/>
              </a:defRPr>
            </a:lvl1pPr>
          </a:lstStyle>
          <a:p>
            <a:pPr>
              <a:defRPr/>
            </a:pPr>
            <a:endParaRPr lang="de-DE" sz="1000">
              <a:latin typeface="Arial" pitchFamily="34" charset="0"/>
              <a:cs typeface="Arial" pitchFamily="34" charset="0"/>
            </a:endParaRPr>
          </a:p>
        </p:txBody>
      </p:sp>
      <p:sp>
        <p:nvSpPr>
          <p:cNvPr id="3" name="Datumsplatzhalter 2"/>
          <p:cNvSpPr>
            <a:spLocks noGrp="1"/>
          </p:cNvSpPr>
          <p:nvPr>
            <p:ph type="dt" sz="quarter" idx="1"/>
          </p:nvPr>
        </p:nvSpPr>
        <p:spPr>
          <a:xfrm>
            <a:off x="3850296" y="3"/>
            <a:ext cx="2945862" cy="493833"/>
          </a:xfrm>
          <a:prstGeom prst="rect">
            <a:avLst/>
          </a:prstGeom>
        </p:spPr>
        <p:txBody>
          <a:bodyPr vert="horz" lIns="87525" tIns="43763" rIns="87525" bIns="43763" rtlCol="0"/>
          <a:lstStyle>
            <a:lvl1pPr algn="r" eaLnBrk="1" fontAlgn="auto" hangingPunct="1">
              <a:spcBef>
                <a:spcPts val="0"/>
              </a:spcBef>
              <a:spcAft>
                <a:spcPts val="0"/>
              </a:spcAft>
              <a:defRPr sz="1100" smtClean="0">
                <a:latin typeface="+mn-lt"/>
              </a:defRPr>
            </a:lvl1pPr>
          </a:lstStyle>
          <a:p>
            <a:pPr>
              <a:defRPr/>
            </a:pPr>
            <a:fld id="{A989147A-E99F-426E-8428-4F7A2B762C1A}" type="datetimeFigureOut">
              <a:rPr lang="de-DE" sz="1000">
                <a:latin typeface="Arial" pitchFamily="34" charset="0"/>
                <a:cs typeface="Arial" pitchFamily="34" charset="0"/>
              </a:rPr>
              <a:pPr>
                <a:defRPr/>
              </a:pPr>
              <a:t>10.08.2022</a:t>
            </a:fld>
            <a:endParaRPr lang="de-DE" sz="1000">
              <a:latin typeface="Arial" pitchFamily="34" charset="0"/>
              <a:cs typeface="Arial" pitchFamily="34" charset="0"/>
            </a:endParaRPr>
          </a:p>
        </p:txBody>
      </p:sp>
      <p:sp>
        <p:nvSpPr>
          <p:cNvPr id="4" name="Fußzeilenplatzhalter 3"/>
          <p:cNvSpPr>
            <a:spLocks noGrp="1"/>
          </p:cNvSpPr>
          <p:nvPr>
            <p:ph type="ftr" sz="quarter" idx="2"/>
          </p:nvPr>
        </p:nvSpPr>
        <p:spPr>
          <a:xfrm>
            <a:off x="1" y="9362957"/>
            <a:ext cx="2945862" cy="493833"/>
          </a:xfrm>
          <a:prstGeom prst="rect">
            <a:avLst/>
          </a:prstGeom>
        </p:spPr>
        <p:txBody>
          <a:bodyPr vert="horz" lIns="87525" tIns="43763" rIns="87525" bIns="43763" rtlCol="0" anchor="b"/>
          <a:lstStyle>
            <a:lvl1pPr algn="l" eaLnBrk="1" fontAlgn="auto" hangingPunct="1">
              <a:spcBef>
                <a:spcPts val="0"/>
              </a:spcBef>
              <a:spcAft>
                <a:spcPts val="0"/>
              </a:spcAft>
              <a:defRPr sz="1100">
                <a:latin typeface="+mn-lt"/>
              </a:defRPr>
            </a:lvl1pPr>
          </a:lstStyle>
          <a:p>
            <a:pPr>
              <a:defRPr/>
            </a:pPr>
            <a:endParaRPr lang="de-DE" sz="1000">
              <a:latin typeface="Arial" pitchFamily="34" charset="0"/>
              <a:cs typeface="Arial" pitchFamily="34" charset="0"/>
            </a:endParaRPr>
          </a:p>
        </p:txBody>
      </p:sp>
      <p:sp>
        <p:nvSpPr>
          <p:cNvPr id="5" name="Foliennummernplatzhalter 4"/>
          <p:cNvSpPr>
            <a:spLocks noGrp="1"/>
          </p:cNvSpPr>
          <p:nvPr>
            <p:ph type="sldNum" sz="quarter" idx="3"/>
          </p:nvPr>
        </p:nvSpPr>
        <p:spPr>
          <a:xfrm>
            <a:off x="3850296" y="9362957"/>
            <a:ext cx="2945862" cy="493833"/>
          </a:xfrm>
          <a:prstGeom prst="rect">
            <a:avLst/>
          </a:prstGeom>
        </p:spPr>
        <p:txBody>
          <a:bodyPr vert="horz" lIns="87525" tIns="43763" rIns="87525" bIns="43763" rtlCol="0" anchor="b"/>
          <a:lstStyle>
            <a:lvl1pPr algn="r" eaLnBrk="1" fontAlgn="auto" hangingPunct="1">
              <a:spcBef>
                <a:spcPts val="0"/>
              </a:spcBef>
              <a:spcAft>
                <a:spcPts val="0"/>
              </a:spcAft>
              <a:defRPr sz="1100" smtClean="0">
                <a:latin typeface="+mn-lt"/>
              </a:defRPr>
            </a:lvl1pPr>
          </a:lstStyle>
          <a:p>
            <a:pPr>
              <a:defRPr/>
            </a:pPr>
            <a:fld id="{1FEB8BDD-D483-4F2A-8149-5CAA22251911}" type="slidenum">
              <a:rPr lang="de-DE" sz="1000">
                <a:latin typeface="Arial" pitchFamily="34" charset="0"/>
                <a:cs typeface="Arial" pitchFamily="34" charset="0"/>
              </a:rPr>
              <a:pPr>
                <a:defRPr/>
              </a:pPr>
              <a:t>‹Nr.›</a:t>
            </a:fld>
            <a:endParaRPr lang="de-DE" sz="1000">
              <a:latin typeface="Arial" pitchFamily="34" charset="0"/>
              <a:cs typeface="Arial" pitchFamily="34" charset="0"/>
            </a:endParaRPr>
          </a:p>
        </p:txBody>
      </p:sp>
    </p:spTree>
    <p:extLst>
      <p:ext uri="{BB962C8B-B14F-4D97-AF65-F5344CB8AC3E}">
        <p14:creationId xmlns:p14="http://schemas.microsoft.com/office/powerpoint/2010/main" val="4170627854"/>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1" y="3"/>
            <a:ext cx="2945862" cy="493833"/>
          </a:xfrm>
          <a:prstGeom prst="rect">
            <a:avLst/>
          </a:prstGeom>
        </p:spPr>
        <p:txBody>
          <a:bodyPr vert="horz" lIns="87525" tIns="43763" rIns="87525" bIns="43763" rtlCol="0"/>
          <a:lstStyle>
            <a:lvl1pPr algn="l" eaLnBrk="1" fontAlgn="auto" hangingPunct="1">
              <a:spcBef>
                <a:spcPts val="0"/>
              </a:spcBef>
              <a:spcAft>
                <a:spcPts val="0"/>
              </a:spcAft>
              <a:defRPr sz="1000">
                <a:latin typeface="Arial" pitchFamily="34" charset="0"/>
                <a:cs typeface="Arial" pitchFamily="34" charset="0"/>
              </a:defRPr>
            </a:lvl1pPr>
          </a:lstStyle>
          <a:p>
            <a:pPr>
              <a:defRPr/>
            </a:pPr>
            <a:endParaRPr lang="de-DE"/>
          </a:p>
        </p:txBody>
      </p:sp>
      <p:sp>
        <p:nvSpPr>
          <p:cNvPr id="3" name="Datumsplatzhalter 2"/>
          <p:cNvSpPr>
            <a:spLocks noGrp="1"/>
          </p:cNvSpPr>
          <p:nvPr>
            <p:ph type="dt" idx="1"/>
          </p:nvPr>
        </p:nvSpPr>
        <p:spPr>
          <a:xfrm>
            <a:off x="3850296" y="3"/>
            <a:ext cx="2945862" cy="493833"/>
          </a:xfrm>
          <a:prstGeom prst="rect">
            <a:avLst/>
          </a:prstGeom>
        </p:spPr>
        <p:txBody>
          <a:bodyPr vert="horz" lIns="87525" tIns="43763" rIns="87525" bIns="43763" rtlCol="0"/>
          <a:lstStyle>
            <a:lvl1pPr algn="r" eaLnBrk="1" fontAlgn="auto" hangingPunct="1">
              <a:spcBef>
                <a:spcPts val="0"/>
              </a:spcBef>
              <a:spcAft>
                <a:spcPts val="0"/>
              </a:spcAft>
              <a:defRPr sz="1000" smtClean="0">
                <a:latin typeface="+mn-lt"/>
              </a:defRPr>
            </a:lvl1pPr>
          </a:lstStyle>
          <a:p>
            <a:pPr>
              <a:defRPr/>
            </a:pPr>
            <a:fld id="{E619EF57-6584-4C28-9DE9-68C51C925951}" type="datetimeFigureOut">
              <a:rPr lang="de-DE" smtClean="0"/>
              <a:pPr>
                <a:defRPr/>
              </a:pPr>
              <a:t>10.08.2022</a:t>
            </a:fld>
            <a:endParaRPr lang="de-DE"/>
          </a:p>
        </p:txBody>
      </p:sp>
      <p:sp>
        <p:nvSpPr>
          <p:cNvPr id="4" name="Folienbildplatzhalter 3"/>
          <p:cNvSpPr>
            <a:spLocks noGrp="1" noRot="1" noChangeAspect="1"/>
          </p:cNvSpPr>
          <p:nvPr>
            <p:ph type="sldImg" idx="2"/>
          </p:nvPr>
        </p:nvSpPr>
        <p:spPr>
          <a:xfrm>
            <a:off x="441325" y="1231900"/>
            <a:ext cx="5915025" cy="3327400"/>
          </a:xfrm>
          <a:prstGeom prst="rect">
            <a:avLst/>
          </a:prstGeom>
          <a:noFill/>
          <a:ln w="12700">
            <a:solidFill>
              <a:prstClr val="black"/>
            </a:solidFill>
          </a:ln>
        </p:spPr>
        <p:txBody>
          <a:bodyPr vert="horz" lIns="87525" tIns="43763" rIns="87525" bIns="43763" rtlCol="0" anchor="ctr"/>
          <a:lstStyle/>
          <a:p>
            <a:pPr lvl="0"/>
            <a:endParaRPr lang="de-DE" noProof="0"/>
          </a:p>
        </p:txBody>
      </p:sp>
      <p:sp>
        <p:nvSpPr>
          <p:cNvPr id="5" name="Notizenplatzhalter 4"/>
          <p:cNvSpPr>
            <a:spLocks noGrp="1"/>
          </p:cNvSpPr>
          <p:nvPr>
            <p:ph type="body" sz="quarter" idx="3"/>
          </p:nvPr>
        </p:nvSpPr>
        <p:spPr>
          <a:xfrm>
            <a:off x="679465" y="4744165"/>
            <a:ext cx="5438748" cy="3880336"/>
          </a:xfrm>
          <a:prstGeom prst="rect">
            <a:avLst/>
          </a:prstGeom>
        </p:spPr>
        <p:txBody>
          <a:bodyPr vert="horz" lIns="87525" tIns="43763" rIns="87525" bIns="43763" rtlCol="0"/>
          <a:lstStyle/>
          <a:p>
            <a:pPr lvl="0"/>
            <a:r>
              <a:rPr lang="de-DE" noProof="0"/>
              <a:t>Textmasterformat bearbeiten</a:t>
            </a:r>
          </a:p>
          <a:p>
            <a:pPr lvl="1"/>
            <a:r>
              <a:rPr lang="de-DE" noProof="0"/>
              <a:t>Zweite Ebene</a:t>
            </a:r>
          </a:p>
          <a:p>
            <a:pPr lvl="2"/>
            <a:r>
              <a:rPr lang="de-DE" noProof="0"/>
              <a:t>Dritte Ebene</a:t>
            </a:r>
          </a:p>
          <a:p>
            <a:pPr lvl="3"/>
            <a:r>
              <a:rPr lang="de-DE" noProof="0"/>
              <a:t>Vierte Ebene</a:t>
            </a:r>
          </a:p>
          <a:p>
            <a:pPr lvl="4"/>
            <a:r>
              <a:rPr lang="de-DE" noProof="0"/>
              <a:t>Fünfte Ebene</a:t>
            </a:r>
          </a:p>
        </p:txBody>
      </p:sp>
      <p:sp>
        <p:nvSpPr>
          <p:cNvPr id="6" name="Fußzeilenplatzhalter 5"/>
          <p:cNvSpPr>
            <a:spLocks noGrp="1"/>
          </p:cNvSpPr>
          <p:nvPr>
            <p:ph type="ftr" sz="quarter" idx="4"/>
          </p:nvPr>
        </p:nvSpPr>
        <p:spPr>
          <a:xfrm>
            <a:off x="1" y="9362957"/>
            <a:ext cx="2945862" cy="493833"/>
          </a:xfrm>
          <a:prstGeom prst="rect">
            <a:avLst/>
          </a:prstGeom>
        </p:spPr>
        <p:txBody>
          <a:bodyPr vert="horz" lIns="87525" tIns="43763" rIns="87525" bIns="43763" rtlCol="0" anchor="b"/>
          <a:lstStyle>
            <a:lvl1pPr algn="l" eaLnBrk="1" fontAlgn="auto" hangingPunct="1">
              <a:spcBef>
                <a:spcPts val="0"/>
              </a:spcBef>
              <a:spcAft>
                <a:spcPts val="0"/>
              </a:spcAft>
              <a:defRPr sz="1000">
                <a:latin typeface="Arial" pitchFamily="34" charset="0"/>
                <a:cs typeface="Arial" pitchFamily="34" charset="0"/>
              </a:defRPr>
            </a:lvl1pPr>
          </a:lstStyle>
          <a:p>
            <a:pPr>
              <a:defRPr/>
            </a:pPr>
            <a:endParaRPr lang="de-DE"/>
          </a:p>
        </p:txBody>
      </p:sp>
      <p:sp>
        <p:nvSpPr>
          <p:cNvPr id="7" name="Foliennummernplatzhalter 6"/>
          <p:cNvSpPr>
            <a:spLocks noGrp="1"/>
          </p:cNvSpPr>
          <p:nvPr>
            <p:ph type="sldNum" sz="quarter" idx="5"/>
          </p:nvPr>
        </p:nvSpPr>
        <p:spPr>
          <a:xfrm>
            <a:off x="3850296" y="9362957"/>
            <a:ext cx="2945862" cy="493833"/>
          </a:xfrm>
          <a:prstGeom prst="rect">
            <a:avLst/>
          </a:prstGeom>
        </p:spPr>
        <p:txBody>
          <a:bodyPr vert="horz" lIns="87525" tIns="43763" rIns="87525" bIns="43763" rtlCol="0" anchor="b"/>
          <a:lstStyle>
            <a:lvl1pPr algn="r" eaLnBrk="1" fontAlgn="auto" hangingPunct="1">
              <a:spcBef>
                <a:spcPts val="0"/>
              </a:spcBef>
              <a:spcAft>
                <a:spcPts val="0"/>
              </a:spcAft>
              <a:defRPr sz="1000" smtClean="0">
                <a:latin typeface="Arial" pitchFamily="34" charset="0"/>
                <a:cs typeface="Arial" pitchFamily="34" charset="0"/>
              </a:defRPr>
            </a:lvl1pPr>
          </a:lstStyle>
          <a:p>
            <a:pPr>
              <a:defRPr/>
            </a:pPr>
            <a:fld id="{6DB79B9A-35EE-4156-AEAA-A71D25E1C590}" type="slidenum">
              <a:rPr lang="de-DE" smtClean="0"/>
              <a:pPr>
                <a:defRPr/>
              </a:pPr>
              <a:t>‹Nr.›</a:t>
            </a:fld>
            <a:endParaRPr lang="de-DE"/>
          </a:p>
        </p:txBody>
      </p:sp>
    </p:spTree>
    <p:extLst>
      <p:ext uri="{BB962C8B-B14F-4D97-AF65-F5344CB8AC3E}">
        <p14:creationId xmlns:p14="http://schemas.microsoft.com/office/powerpoint/2010/main" val="2304105239"/>
      </p:ext>
    </p:extLst>
  </p:cSld>
  <p:clrMap bg1="lt1" tx1="dk1" bg2="lt2" tx2="dk2" accent1="accent1" accent2="accent2" accent3="accent3" accent4="accent4" accent5="accent5" accent6="accent6" hlink="hlink" folHlink="folHlink"/>
  <p:hf sldNum="0" hdr="0" ftr="0" dt="0"/>
  <p:notesStyle>
    <a:lvl1pPr algn="l" rtl="0" fontAlgn="base">
      <a:spcBef>
        <a:spcPct val="30000"/>
      </a:spcBef>
      <a:spcAft>
        <a:spcPct val="0"/>
      </a:spcAft>
      <a:defRPr sz="1000" kern="1200">
        <a:solidFill>
          <a:schemeClr val="tx1"/>
        </a:solidFill>
        <a:latin typeface="Arial" pitchFamily="34" charset="0"/>
        <a:ea typeface="+mn-ea"/>
        <a:cs typeface="Arial" pitchFamily="34" charset="0"/>
      </a:defRPr>
    </a:lvl1pPr>
    <a:lvl2pPr marL="457200" algn="l" rtl="0" fontAlgn="base">
      <a:spcBef>
        <a:spcPct val="30000"/>
      </a:spcBef>
      <a:spcAft>
        <a:spcPct val="0"/>
      </a:spcAft>
      <a:defRPr sz="1000" kern="1200">
        <a:solidFill>
          <a:schemeClr val="tx1"/>
        </a:solidFill>
        <a:latin typeface="Arial" pitchFamily="34" charset="0"/>
        <a:ea typeface="+mn-ea"/>
        <a:cs typeface="Arial" pitchFamily="34" charset="0"/>
      </a:defRPr>
    </a:lvl2pPr>
    <a:lvl3pPr marL="914400" algn="l" rtl="0" fontAlgn="base">
      <a:spcBef>
        <a:spcPct val="30000"/>
      </a:spcBef>
      <a:spcAft>
        <a:spcPct val="0"/>
      </a:spcAft>
      <a:defRPr sz="1000" kern="1200">
        <a:solidFill>
          <a:schemeClr val="tx1"/>
        </a:solidFill>
        <a:latin typeface="Arial" pitchFamily="34" charset="0"/>
        <a:ea typeface="+mn-ea"/>
        <a:cs typeface="Arial" pitchFamily="34" charset="0"/>
      </a:defRPr>
    </a:lvl3pPr>
    <a:lvl4pPr marL="1371600" algn="l" rtl="0" fontAlgn="base">
      <a:spcBef>
        <a:spcPct val="30000"/>
      </a:spcBef>
      <a:spcAft>
        <a:spcPct val="0"/>
      </a:spcAft>
      <a:defRPr sz="1000" kern="1200">
        <a:solidFill>
          <a:schemeClr val="tx1"/>
        </a:solidFill>
        <a:latin typeface="Arial" pitchFamily="34" charset="0"/>
        <a:ea typeface="+mn-ea"/>
        <a:cs typeface="Arial" pitchFamily="34" charset="0"/>
      </a:defRPr>
    </a:lvl4pPr>
    <a:lvl5pPr marL="1828800" algn="l" rtl="0" fontAlgn="base">
      <a:spcBef>
        <a:spcPct val="30000"/>
      </a:spcBef>
      <a:spcAft>
        <a:spcPct val="0"/>
      </a:spcAft>
      <a:defRPr sz="1000" kern="1200">
        <a:solidFill>
          <a:schemeClr val="tx1"/>
        </a:solidFill>
        <a:latin typeface="Arial" pitchFamily="34" charset="0"/>
        <a:ea typeface="+mn-ea"/>
        <a:cs typeface="Arial"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de-DE" sz="1000"/>
              <a:t>Entwicklung einer Cloud basierten Gebäudeautomation und Vergleich dieser zum aktuellen Stand der Technik</a:t>
            </a:r>
            <a:endParaRPr lang="de-DE"/>
          </a:p>
          <a:p>
            <a:pPr marL="0" marR="0" lvl="0" indent="0" algn="l" defTabSz="914400" rtl="0" eaLnBrk="1" fontAlgn="base" latinLnBrk="0" hangingPunct="1">
              <a:lnSpc>
                <a:spcPct val="100000"/>
              </a:lnSpc>
              <a:spcBef>
                <a:spcPct val="30000"/>
              </a:spcBef>
              <a:spcAft>
                <a:spcPct val="0"/>
              </a:spcAft>
              <a:buClrTx/>
              <a:buSzTx/>
              <a:buFontTx/>
              <a:buNone/>
              <a:tabLst/>
              <a:defRPr/>
            </a:pPr>
            <a:endParaRPr lang="de-DE"/>
          </a:p>
          <a:p>
            <a:pPr marL="0" marR="0" lvl="0" indent="0" algn="l" defTabSz="914400" rtl="0" eaLnBrk="1" fontAlgn="base" latinLnBrk="0" hangingPunct="1">
              <a:lnSpc>
                <a:spcPct val="100000"/>
              </a:lnSpc>
              <a:spcBef>
                <a:spcPct val="30000"/>
              </a:spcBef>
              <a:spcAft>
                <a:spcPct val="0"/>
              </a:spcAft>
              <a:buClrTx/>
              <a:buSzTx/>
              <a:buFontTx/>
              <a:buNone/>
              <a:tabLst/>
              <a:defRPr/>
            </a:pPr>
            <a:r>
              <a:rPr lang="de-DE"/>
              <a:t>Es wird geschätzt, dass die Nutzung des IoT bis 2025 auf über 80% anwachsen und zu einem potenziellen globalen wirtschaftlichen Aufschwung führen wird </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de-DE"/>
          </a:p>
          <a:p>
            <a:pPr marL="0" marR="0" lvl="0" indent="0" algn="l" defTabSz="914400" rtl="0" eaLnBrk="1" fontAlgn="base" latinLnBrk="0" hangingPunct="1">
              <a:lnSpc>
                <a:spcPct val="100000"/>
              </a:lnSpc>
              <a:spcBef>
                <a:spcPct val="30000"/>
              </a:spcBef>
              <a:spcAft>
                <a:spcPct val="0"/>
              </a:spcAft>
              <a:buClrTx/>
              <a:buSzTx/>
              <a:buFontTx/>
              <a:buNone/>
              <a:tabLst/>
              <a:defRPr/>
            </a:pPr>
            <a:r>
              <a:rPr lang="de-DE"/>
              <a:t>[</a:t>
            </a:r>
            <a:r>
              <a:rPr lang="en-US" sz="1000" b="0" i="0" u="none" strike="noStrike" kern="1200" baseline="0">
                <a:solidFill>
                  <a:schemeClr val="tx1"/>
                </a:solidFill>
                <a:latin typeface="Arial" pitchFamily="34" charset="0"/>
                <a:ea typeface="+mn-ea"/>
                <a:cs typeface="Arial" pitchFamily="34" charset="0"/>
              </a:rPr>
              <a:t>H. Uddin; M. Gibson; G. A. Safdar; T. </a:t>
            </a:r>
            <a:r>
              <a:rPr lang="en-US" sz="1000" b="0" i="0" u="none" strike="noStrike" kern="1200" baseline="0" err="1">
                <a:solidFill>
                  <a:schemeClr val="tx1"/>
                </a:solidFill>
                <a:latin typeface="Arial" pitchFamily="34" charset="0"/>
                <a:ea typeface="+mn-ea"/>
                <a:cs typeface="Arial" pitchFamily="34" charset="0"/>
              </a:rPr>
              <a:t>Kalsoom</a:t>
            </a:r>
            <a:r>
              <a:rPr lang="en-US" sz="1000" b="0" i="0" u="none" strike="noStrike" kern="1200" baseline="0">
                <a:solidFill>
                  <a:schemeClr val="tx1"/>
                </a:solidFill>
                <a:latin typeface="Arial" pitchFamily="34" charset="0"/>
                <a:ea typeface="+mn-ea"/>
                <a:cs typeface="Arial" pitchFamily="34" charset="0"/>
              </a:rPr>
              <a:t>; N. Ramzan; M. Ur-Rehman; M. A. Imran (2019): IoT for 5G/B5G Applications in Smart Homes, Smart Cities, Wearables and Connected Cars. In: 2019 IEEE 24th International Workshop on Computer Aided Modeling and Design of Communication Links and Networks (CAMAD). 2019 IEEE 24th International Workshop on Computer Aided Modeling and Design of Communication Links and Networks (CAMAD), S. 1–5.]</a:t>
            </a:r>
          </a:p>
          <a:p>
            <a:endParaRPr lang="de-DE"/>
          </a:p>
        </p:txBody>
      </p:sp>
    </p:spTree>
    <p:extLst>
      <p:ext uri="{BB962C8B-B14F-4D97-AF65-F5344CB8AC3E}">
        <p14:creationId xmlns:p14="http://schemas.microsoft.com/office/powerpoint/2010/main" val="22964997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a:t>Das Platinen Layout wurde anhand eines Lastenheftes erstellt</a:t>
            </a:r>
          </a:p>
          <a:p>
            <a:pPr marL="171450" indent="-171450">
              <a:buFont typeface="Arial" panose="020B0604020202020204" pitchFamily="34" charset="0"/>
              <a:buChar char="•"/>
            </a:pPr>
            <a:endParaRPr lang="de-DE"/>
          </a:p>
          <a:p>
            <a:pPr marL="171450" indent="-171450">
              <a:buFont typeface="Arial" panose="020B0604020202020204" pitchFamily="34" charset="0"/>
              <a:buChar char="•"/>
            </a:pPr>
            <a:r>
              <a:rPr lang="de-DE"/>
              <a:t>Kommunizieren über WLAN mit der Cloud</a:t>
            </a:r>
          </a:p>
          <a:p>
            <a:pPr marL="171450" indent="-171450">
              <a:buFont typeface="Arial" panose="020B0604020202020204" pitchFamily="34" charset="0"/>
              <a:buChar char="•"/>
            </a:pPr>
            <a:endParaRPr lang="de-DE"/>
          </a:p>
          <a:p>
            <a:pPr marL="171450" indent="-171450">
              <a:buFont typeface="Arial" panose="020B0604020202020204" pitchFamily="34" charset="0"/>
              <a:buChar char="•"/>
            </a:pPr>
            <a:endParaRPr lang="de-DE"/>
          </a:p>
        </p:txBody>
      </p:sp>
    </p:spTree>
    <p:extLst>
      <p:ext uri="{BB962C8B-B14F-4D97-AF65-F5344CB8AC3E}">
        <p14:creationId xmlns:p14="http://schemas.microsoft.com/office/powerpoint/2010/main" val="2839094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16000" indent="-216000" defTabSz="216000" eaLnBrk="1" hangingPunct="1">
              <a:spcBef>
                <a:spcPts val="600"/>
              </a:spcBef>
              <a:buClr>
                <a:schemeClr val="tx2"/>
              </a:buClr>
              <a:buSzPct val="115000"/>
              <a:buFont typeface="Arial" panose="020B0604020202020204" pitchFamily="34" charset="0"/>
              <a:buChar char="■"/>
              <a:tabLst>
                <a:tab pos="216000" algn="l"/>
              </a:tabLst>
            </a:pPr>
            <a:r>
              <a:rPr lang="de-DE">
                <a:latin typeface="+mj-lt"/>
                <a:cs typeface="Arial" panose="020B0604020202020204" pitchFamily="34" charset="0"/>
              </a:rPr>
              <a:t>Konfiguration über Webserver</a:t>
            </a:r>
          </a:p>
          <a:p>
            <a:pPr marL="216000" lvl="1" indent="-216000" defTabSz="216000" eaLnBrk="1" hangingPunct="1">
              <a:spcBef>
                <a:spcPts val="600"/>
              </a:spcBef>
              <a:buClr>
                <a:schemeClr val="tx2"/>
              </a:buClr>
              <a:buSzPct val="115000"/>
              <a:buFont typeface="Arial" panose="020B0604020202020204" pitchFamily="34" charset="0"/>
              <a:buChar char="■"/>
              <a:tabLst>
                <a:tab pos="216000" algn="l"/>
              </a:tabLst>
            </a:pPr>
            <a:r>
              <a:rPr lang="de-DE">
                <a:latin typeface="+mj-lt"/>
                <a:cs typeface="Arial" panose="020B0604020202020204" pitchFamily="34" charset="0"/>
              </a:rPr>
              <a:t>Keine Programmierkenntnisse notwendig</a:t>
            </a:r>
          </a:p>
          <a:p>
            <a:pPr marL="216000" indent="-216000" defTabSz="216000" eaLnBrk="1" hangingPunct="1">
              <a:spcBef>
                <a:spcPts val="600"/>
              </a:spcBef>
              <a:buClr>
                <a:schemeClr val="tx2"/>
              </a:buClr>
              <a:buSzPct val="115000"/>
              <a:buFont typeface="Arial" panose="020B0604020202020204" pitchFamily="34" charset="0"/>
              <a:buChar char="■"/>
              <a:tabLst>
                <a:tab pos="216000" algn="l"/>
              </a:tabLst>
            </a:pPr>
            <a:r>
              <a:rPr lang="de-DE">
                <a:latin typeface="+mj-lt"/>
                <a:cs typeface="Arial" panose="020B0604020202020204" pitchFamily="34" charset="0"/>
              </a:rPr>
              <a:t>Aufrufen des Webservers über Tastendruck am Gateway</a:t>
            </a:r>
          </a:p>
          <a:p>
            <a:pPr marL="216000" indent="-216000" defTabSz="216000" eaLnBrk="1" hangingPunct="1">
              <a:spcBef>
                <a:spcPts val="600"/>
              </a:spcBef>
              <a:buClr>
                <a:schemeClr val="tx2"/>
              </a:buClr>
              <a:buSzPct val="115000"/>
              <a:buFont typeface="Arial" panose="020B0604020202020204" pitchFamily="34" charset="0"/>
              <a:buChar char="■"/>
              <a:tabLst>
                <a:tab pos="216000" algn="l"/>
              </a:tabLst>
            </a:pPr>
            <a:r>
              <a:rPr lang="de-DE">
                <a:latin typeface="+mj-lt"/>
                <a:cs typeface="Arial" panose="020B0604020202020204" pitchFamily="34" charset="0"/>
              </a:rPr>
              <a:t>Over-the-Air (OTA) Updates</a:t>
            </a:r>
          </a:p>
          <a:p>
            <a:endParaRPr lang="de-DE"/>
          </a:p>
        </p:txBody>
      </p:sp>
    </p:spTree>
    <p:extLst>
      <p:ext uri="{BB962C8B-B14F-4D97-AF65-F5344CB8AC3E}">
        <p14:creationId xmlns:p14="http://schemas.microsoft.com/office/powerpoint/2010/main" val="16642298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dirty="0"/>
              <a:t>Es wurden zwei repräsentative Systeme mit den Gateways ausgestattet</a:t>
            </a:r>
          </a:p>
          <a:p>
            <a:pPr marL="171450" indent="-171450">
              <a:buFont typeface="Arial" panose="020B0604020202020204" pitchFamily="34" charset="0"/>
              <a:buChar char="•"/>
            </a:pPr>
            <a:r>
              <a:rPr lang="de-DE" dirty="0"/>
              <a:t>BIM (Building Information Modelling) – Modell von der Versuchshalle</a:t>
            </a:r>
          </a:p>
          <a:p>
            <a:pPr marL="628650" lvl="1" indent="-171450">
              <a:buFont typeface="Arial" panose="020B0604020202020204" pitchFamily="34" charset="0"/>
              <a:buChar char="•"/>
            </a:pPr>
            <a:r>
              <a:rPr lang="de-DE" dirty="0"/>
              <a:t>Hier können die Lüftungs- und Heizungsleitungen gesehen werden</a:t>
            </a:r>
          </a:p>
        </p:txBody>
      </p:sp>
    </p:spTree>
    <p:extLst>
      <p:ext uri="{BB962C8B-B14F-4D97-AF65-F5344CB8AC3E}">
        <p14:creationId xmlns:p14="http://schemas.microsoft.com/office/powerpoint/2010/main" val="25654510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dirty="0"/>
              <a:t>Vergleich im realen Betrieb</a:t>
            </a:r>
          </a:p>
        </p:txBody>
      </p:sp>
    </p:spTree>
    <p:extLst>
      <p:ext uri="{BB962C8B-B14F-4D97-AF65-F5344CB8AC3E}">
        <p14:creationId xmlns:p14="http://schemas.microsoft.com/office/powerpoint/2010/main" val="6198512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lgn="l"/>
            <a:r>
              <a:rPr lang="en-US" sz="1800" b="0" i="0" u="none" strike="noStrike" baseline="0" dirty="0">
                <a:latin typeface="STIXGeneral-Regular"/>
              </a:rPr>
              <a:t>For measuring temperatures, a MAX31865 [26] </a:t>
            </a:r>
            <a:r>
              <a:rPr lang="en-US" sz="1800" b="0" i="0" u="none" strike="noStrike" baseline="0" dirty="0" err="1">
                <a:latin typeface="STIXGeneral-Regular"/>
              </a:rPr>
              <a:t>rtd</a:t>
            </a:r>
            <a:r>
              <a:rPr lang="en-US" sz="1800" b="0" i="0" u="none" strike="noStrike" baseline="0" dirty="0">
                <a:latin typeface="STIXGeneral-Regular"/>
              </a:rPr>
              <a:t> to digital</a:t>
            </a:r>
          </a:p>
          <a:p>
            <a:pPr algn="l"/>
            <a:r>
              <a:rPr lang="en-US" sz="1800" b="0" i="0" u="none" strike="noStrike" baseline="0" dirty="0">
                <a:latin typeface="STIXGeneral-Regular"/>
              </a:rPr>
              <a:t>converter is used. </a:t>
            </a:r>
          </a:p>
          <a:p>
            <a:pPr algn="l"/>
            <a:r>
              <a:rPr lang="en-US" sz="1800" b="0" i="0" u="none" strike="noStrike" baseline="0" dirty="0">
                <a:latin typeface="STIXGeneral-Regular"/>
              </a:rPr>
              <a:t>This converter has a 15-Bit </a:t>
            </a:r>
            <a:r>
              <a:rPr lang="en-US" sz="1800" b="0" i="0" u="none" strike="noStrike" baseline="0" dirty="0" err="1">
                <a:latin typeface="STIXGeneral-Regular"/>
              </a:rPr>
              <a:t>adc</a:t>
            </a:r>
            <a:r>
              <a:rPr lang="en-US" sz="1800" b="0" i="0" u="none" strike="noStrike" baseline="0" dirty="0">
                <a:latin typeface="STIXGeneral-Regular"/>
              </a:rPr>
              <a:t> resolution</a:t>
            </a:r>
          </a:p>
          <a:p>
            <a:pPr algn="l"/>
            <a:r>
              <a:rPr lang="en-US" sz="1800" b="0" i="0" u="none" strike="noStrike" baseline="0" dirty="0">
                <a:latin typeface="STIXGeneral-Regular"/>
              </a:rPr>
              <a:t>which means it has an accuracy of approximately</a:t>
            </a:r>
          </a:p>
          <a:p>
            <a:pPr algn="l"/>
            <a:r>
              <a:rPr lang="en-US" sz="1800" b="0" i="0" u="none" strike="noStrike" baseline="0" dirty="0">
                <a:latin typeface="STIXMath-Regular"/>
              </a:rPr>
              <a:t>0</a:t>
            </a:r>
            <a:r>
              <a:rPr lang="en-US" sz="1800" b="0" i="1" u="none" strike="noStrike" baseline="0" dirty="0">
                <a:latin typeface="STIXMath-Italic"/>
              </a:rPr>
              <a:t>.</a:t>
            </a:r>
            <a:r>
              <a:rPr lang="en-US" sz="1800" b="0" i="0" u="none" strike="noStrike" baseline="0" dirty="0">
                <a:latin typeface="STIXMath-Regular"/>
              </a:rPr>
              <a:t>03125 </a:t>
            </a:r>
            <a:r>
              <a:rPr lang="en-US" sz="1800" b="0" i="0" u="none" strike="noStrike" baseline="0" dirty="0">
                <a:latin typeface="STIXGeneral-Regular"/>
              </a:rPr>
              <a:t>°</a:t>
            </a:r>
            <a:r>
              <a:rPr lang="en-US" sz="1800" b="0" i="0" u="none" strike="noStrike" baseline="0" dirty="0">
                <a:latin typeface="STIXMath-Regular"/>
              </a:rPr>
              <a:t>C</a:t>
            </a:r>
            <a:r>
              <a:rPr lang="en-US" sz="1800" b="0" i="0" u="none" strike="noStrike" baseline="0" dirty="0">
                <a:latin typeface="STIXGeneral-Regular"/>
              </a:rPr>
              <a:t>. </a:t>
            </a:r>
          </a:p>
          <a:p>
            <a:pPr algn="l"/>
            <a:r>
              <a:rPr lang="en-US" sz="1800" b="0" i="0" u="none" strike="noStrike" baseline="0" dirty="0">
                <a:latin typeface="STIXGeneral-Regular"/>
              </a:rPr>
              <a:t>According to its data sheet, the resolution varies</a:t>
            </a:r>
          </a:p>
          <a:p>
            <a:pPr algn="l"/>
            <a:r>
              <a:rPr lang="en-US" sz="1800" b="0" i="0" u="none" strike="noStrike" baseline="0" dirty="0">
                <a:latin typeface="STIXGeneral-Regular"/>
              </a:rPr>
              <a:t>due to </a:t>
            </a:r>
            <a:r>
              <a:rPr lang="en-US" sz="1800" b="0" i="0" u="none" strike="noStrike" baseline="0" dirty="0" err="1">
                <a:latin typeface="STIXGeneral-Regular"/>
              </a:rPr>
              <a:t>rtd</a:t>
            </a:r>
            <a:r>
              <a:rPr lang="en-US" sz="1800" b="0" i="0" u="none" strike="noStrike" baseline="0" dirty="0">
                <a:latin typeface="STIXGeneral-Regular"/>
              </a:rPr>
              <a:t> non-linearity which results in a total resolution</a:t>
            </a:r>
          </a:p>
          <a:p>
            <a:pPr algn="l"/>
            <a:r>
              <a:rPr lang="en-US" sz="1800" b="0" i="0" u="none" strike="noStrike" baseline="0" dirty="0">
                <a:latin typeface="STIXGeneral-Regular"/>
              </a:rPr>
              <a:t>over all operating conditions of </a:t>
            </a:r>
            <a:r>
              <a:rPr lang="en-US" sz="1800" b="0" i="0" u="none" strike="noStrike" baseline="0" dirty="0">
                <a:latin typeface="STIXMath-Regular"/>
              </a:rPr>
              <a:t>0.5 </a:t>
            </a:r>
            <a:r>
              <a:rPr lang="en-US" sz="1800" b="0" i="0" u="none" strike="noStrike" baseline="0" dirty="0">
                <a:latin typeface="STIXGeneral-Regular"/>
              </a:rPr>
              <a:t>°</a:t>
            </a:r>
            <a:r>
              <a:rPr lang="en-US" sz="1800" b="0" i="0" u="none" strike="noStrike" baseline="0" dirty="0">
                <a:latin typeface="STIXMath-Regular"/>
              </a:rPr>
              <a:t>C</a:t>
            </a:r>
            <a:r>
              <a:rPr lang="en-US" sz="1800" b="0" i="0" u="none" strike="noStrike" baseline="0" dirty="0">
                <a:latin typeface="STIXGeneral-Regular"/>
              </a:rPr>
              <a:t>.</a:t>
            </a:r>
            <a:endParaRPr lang="de-DE" dirty="0"/>
          </a:p>
        </p:txBody>
      </p:sp>
    </p:spTree>
    <p:extLst>
      <p:ext uri="{BB962C8B-B14F-4D97-AF65-F5344CB8AC3E}">
        <p14:creationId xmlns:p14="http://schemas.microsoft.com/office/powerpoint/2010/main" val="42824007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1680999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Tree>
    <p:extLst>
      <p:ext uri="{BB962C8B-B14F-4D97-AF65-F5344CB8AC3E}">
        <p14:creationId xmlns:p14="http://schemas.microsoft.com/office/powerpoint/2010/main" val="28976751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Aufzählun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4000" y="144000"/>
            <a:ext cx="11424000" cy="543600"/>
          </a:xfrm>
          <a:prstGeom prst="rect">
            <a:avLst/>
          </a:prstGeom>
        </p:spPr>
        <p:txBody>
          <a:bodyPr lIns="0" tIns="0" rIns="0" bIns="0" anchor="b" anchorCtr="0"/>
          <a:lstStyle>
            <a:lvl1pPr algn="l">
              <a:defRPr sz="2000" b="1">
                <a:solidFill>
                  <a:srgbClr val="9D9EA0"/>
                </a:solidFill>
              </a:defRPr>
            </a:lvl1pPr>
          </a:lstStyle>
          <a:p>
            <a:r>
              <a:rPr lang="de-DE"/>
              <a:t>Mastertitelformat durch Klicken bearbeiten</a:t>
            </a:r>
            <a:br>
              <a:rPr lang="de-DE"/>
            </a:br>
            <a:r>
              <a:rPr lang="de-DE"/>
              <a:t>Beispiel für die Anwendung eines zweizeiligen Titels</a:t>
            </a:r>
            <a:endParaRPr lang="en-US"/>
          </a:p>
        </p:txBody>
      </p:sp>
      <p:sp>
        <p:nvSpPr>
          <p:cNvPr id="12" name="Textplatzhalter 11"/>
          <p:cNvSpPr>
            <a:spLocks noGrp="1"/>
          </p:cNvSpPr>
          <p:nvPr>
            <p:ph type="body" sz="quarter" idx="13" hasCustomPrompt="1"/>
          </p:nvPr>
        </p:nvSpPr>
        <p:spPr>
          <a:xfrm>
            <a:off x="383118" y="871200"/>
            <a:ext cx="11425767" cy="5292000"/>
          </a:xfrm>
          <a:prstGeom prst="rect">
            <a:avLst/>
          </a:prstGeom>
        </p:spPr>
        <p:txBody>
          <a:bodyPr lIns="0" tIns="0" rIns="0" bIns="0"/>
          <a:lstStyle>
            <a:lvl1pPr marL="216000" indent="-216000">
              <a:lnSpc>
                <a:spcPct val="100000"/>
              </a:lnSpc>
              <a:spcBef>
                <a:spcPts val="600"/>
              </a:spcBef>
              <a:buSzPct val="115000"/>
              <a:buFont typeface="Arial" panose="020B0604020202020204" pitchFamily="34" charset="0"/>
              <a:buChar char="■"/>
              <a:defRPr lang="de-DE" dirty="0" smtClean="0">
                <a:latin typeface="+mj-lt"/>
              </a:defRPr>
            </a:lvl1pPr>
            <a:lvl2pPr marL="432000" indent="-215900">
              <a:lnSpc>
                <a:spcPct val="100000"/>
              </a:lnSpc>
              <a:spcBef>
                <a:spcPts val="600"/>
              </a:spcBef>
              <a:buFont typeface="Arial" panose="020B0604020202020204" pitchFamily="34" charset="0"/>
              <a:buChar char="≡"/>
              <a:defRPr lang="de-DE" sz="1600" dirty="0" smtClean="0">
                <a:latin typeface="+mj-lt"/>
              </a:defRPr>
            </a:lvl2pPr>
            <a:lvl3pPr marL="648000" indent="-215900">
              <a:lnSpc>
                <a:spcPct val="100000"/>
              </a:lnSpc>
              <a:spcBef>
                <a:spcPts val="600"/>
              </a:spcBef>
              <a:buSzPct val="100000"/>
              <a:buFont typeface="Arial" panose="020B0604020202020204" pitchFamily="34" charset="0"/>
              <a:buChar char="="/>
              <a:defRPr lang="de-DE" sz="1600" dirty="0" smtClean="0">
                <a:latin typeface="+mj-lt"/>
              </a:defRPr>
            </a:lvl3pPr>
            <a:lvl4pPr marL="864000" indent="-216000">
              <a:lnSpc>
                <a:spcPct val="100000"/>
              </a:lnSpc>
              <a:spcBef>
                <a:spcPts val="600"/>
              </a:spcBef>
              <a:buSzPct val="100000"/>
              <a:buFontTx/>
              <a:buChar char="□"/>
              <a:defRPr lang="de-DE" sz="1600" dirty="0" smtClean="0">
                <a:latin typeface="+mj-lt"/>
              </a:defRPr>
            </a:lvl4pPr>
            <a:lvl5pPr marL="1080000" indent="-216000">
              <a:lnSpc>
                <a:spcPct val="100000"/>
              </a:lnSpc>
              <a:spcBef>
                <a:spcPts val="600"/>
              </a:spcBef>
              <a:buSzPct val="130000"/>
              <a:buFont typeface="Symbol" panose="05050102010706020507" pitchFamily="18" charset="2"/>
              <a:buChar char="-"/>
              <a:defRPr lang="de-DE" sz="1600" dirty="0" smtClean="0">
                <a:latin typeface="+mj-lt"/>
              </a:defRPr>
            </a:lvl5pPr>
            <a:lvl6pPr marL="1296000" indent="-216000">
              <a:lnSpc>
                <a:spcPct val="100000"/>
              </a:lnSpc>
              <a:spcBef>
                <a:spcPts val="600"/>
              </a:spcBef>
              <a:buClr>
                <a:srgbClr val="DD402D"/>
              </a:buClr>
              <a:buSzPct val="130000"/>
              <a:buFont typeface="Symbol" panose="05050102010706020507" pitchFamily="18" charset="2"/>
              <a:buChar char="-"/>
              <a:defRPr lang="de-DE" sz="1600" dirty="0" smtClean="0">
                <a:latin typeface="+mj-lt"/>
              </a:defRPr>
            </a:lvl6pPr>
            <a:lvl7pPr marL="1512000" indent="-216000">
              <a:lnSpc>
                <a:spcPct val="100000"/>
              </a:lnSpc>
              <a:spcBef>
                <a:spcPts val="600"/>
              </a:spcBef>
              <a:buClr>
                <a:srgbClr val="DD402D"/>
              </a:buClr>
              <a:buSzPct val="130000"/>
              <a:buFont typeface="Symbol" panose="05050102010706020507" pitchFamily="18" charset="2"/>
              <a:buChar char="-"/>
              <a:defRPr lang="de-DE" sz="1600" dirty="0" smtClean="0">
                <a:latin typeface="+mj-lt"/>
              </a:defRPr>
            </a:lvl7pPr>
            <a:lvl8pPr marL="1728000" indent="-216000">
              <a:lnSpc>
                <a:spcPct val="100000"/>
              </a:lnSpc>
              <a:spcBef>
                <a:spcPts val="600"/>
              </a:spcBef>
              <a:buClr>
                <a:srgbClr val="DD402D"/>
              </a:buClr>
              <a:buSzPct val="130000"/>
              <a:buFont typeface="Symbol" panose="05050102010706020507" pitchFamily="18" charset="2"/>
              <a:buChar char="-"/>
              <a:defRPr lang="de-DE" sz="1600" dirty="0" smtClean="0">
                <a:latin typeface="+mj-lt"/>
              </a:defRPr>
            </a:lvl8pPr>
            <a:lvl9pPr marL="3657600" indent="0">
              <a:buNone/>
              <a:defRPr baseline="0"/>
            </a:lvl9pPr>
          </a:lstStyle>
          <a:p>
            <a:pPr lvl="0"/>
            <a:r>
              <a:rPr lang="de-DE"/>
              <a:t>Erste Ebene</a:t>
            </a:r>
          </a:p>
          <a:p>
            <a:pPr lvl="1"/>
            <a:r>
              <a:rPr lang="de-DE"/>
              <a:t>Zweite Ebene</a:t>
            </a:r>
          </a:p>
          <a:p>
            <a:pPr lvl="2"/>
            <a:r>
              <a:rPr lang="de-DE"/>
              <a:t>Dritte Ebene</a:t>
            </a:r>
          </a:p>
          <a:p>
            <a:pPr lvl="3"/>
            <a:r>
              <a:rPr lang="de-DE"/>
              <a:t>Vierte Ebene</a:t>
            </a:r>
          </a:p>
          <a:p>
            <a:pPr lvl="4"/>
            <a:r>
              <a:rPr lang="de-DE"/>
              <a:t>Fünfte Ebene</a:t>
            </a:r>
          </a:p>
          <a:p>
            <a:pPr lvl="5"/>
            <a:r>
              <a:rPr lang="de-DE"/>
              <a:t>Sechste Ebene</a:t>
            </a:r>
          </a:p>
          <a:p>
            <a:pPr lvl="6"/>
            <a:r>
              <a:rPr lang="de-DE"/>
              <a:t>Siebte Ebene</a:t>
            </a:r>
          </a:p>
          <a:p>
            <a:pPr lvl="7"/>
            <a:r>
              <a:rPr lang="de-DE"/>
              <a:t>Achte Ebene</a:t>
            </a:r>
          </a:p>
        </p:txBody>
      </p:sp>
    </p:spTree>
    <p:extLst>
      <p:ext uri="{BB962C8B-B14F-4D97-AF65-F5344CB8AC3E}">
        <p14:creationId xmlns:p14="http://schemas.microsoft.com/office/powerpoint/2010/main" val="38149701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eispiel-Titel, 1. Variante">
    <p:spTree>
      <p:nvGrpSpPr>
        <p:cNvPr id="1" name=""/>
        <p:cNvGrpSpPr/>
        <p:nvPr/>
      </p:nvGrpSpPr>
      <p:grpSpPr>
        <a:xfrm>
          <a:off x="0" y="0"/>
          <a:ext cx="0" cy="0"/>
          <a:chOff x="0" y="0"/>
          <a:chExt cx="0" cy="0"/>
        </a:xfrm>
      </p:grpSpPr>
      <p:sp>
        <p:nvSpPr>
          <p:cNvPr id="3" name="Textplatzhalter 9"/>
          <p:cNvSpPr>
            <a:spLocks noGrp="1"/>
          </p:cNvSpPr>
          <p:nvPr>
            <p:ph type="body" sz="quarter" idx="10" hasCustomPrompt="1"/>
          </p:nvPr>
        </p:nvSpPr>
        <p:spPr>
          <a:xfrm>
            <a:off x="384000" y="6339600"/>
            <a:ext cx="4320000" cy="215444"/>
          </a:xfrm>
          <a:prstGeom prst="rect">
            <a:avLst/>
          </a:prstGeom>
        </p:spPr>
        <p:txBody>
          <a:bodyPr lIns="0" tIns="0" rIns="0" bIns="0">
            <a:spAutoFit/>
          </a:bodyPr>
          <a:lstStyle>
            <a:lvl1pPr marL="0" indent="0">
              <a:buNone/>
              <a:defRPr lang="de-DE" sz="1400" dirty="0">
                <a:latin typeface="Arial" panose="020B0604020202020204" pitchFamily="34" charset="0"/>
                <a:cs typeface="Arial" panose="020B0604020202020204" pitchFamily="34" charset="0"/>
              </a:defRPr>
            </a:lvl1pPr>
          </a:lstStyle>
          <a:p>
            <a:pPr lvl="0"/>
            <a:r>
              <a:rPr lang="de-DE" sz="1400"/>
              <a:t>Name des Vortragenden</a:t>
            </a:r>
            <a:endParaRPr lang="de-DE"/>
          </a:p>
        </p:txBody>
      </p:sp>
      <p:sp>
        <p:nvSpPr>
          <p:cNvPr id="4" name="Rechteck 3"/>
          <p:cNvSpPr/>
          <p:nvPr userDrawn="1"/>
        </p:nvSpPr>
        <p:spPr>
          <a:xfrm>
            <a:off x="0" y="0"/>
            <a:ext cx="12192000" cy="2312988"/>
          </a:xfrm>
          <a:prstGeom prst="rect">
            <a:avLst/>
          </a:prstGeom>
          <a:solidFill>
            <a:srgbClr val="DD402D"/>
          </a:solidFill>
          <a:ln>
            <a:noFill/>
          </a:ln>
        </p:spPr>
        <p:style>
          <a:lnRef idx="2">
            <a:schemeClr val="accent1">
              <a:shade val="50000"/>
            </a:schemeClr>
          </a:lnRef>
          <a:fillRef idx="1">
            <a:schemeClr val="accent1"/>
          </a:fillRef>
          <a:effectRef idx="0">
            <a:schemeClr val="accent1"/>
          </a:effectRef>
          <a:fontRef idx="minor">
            <a:schemeClr val="lt1"/>
          </a:fontRef>
        </p:style>
        <p:txBody>
          <a:bodyPr lIns="288000" tIns="0" rIns="288000" bIns="0" anchor="ctr"/>
          <a:lstStyle/>
          <a:p>
            <a:pPr algn="ctr" eaLnBrk="1" fontAlgn="auto" hangingPunct="1">
              <a:spcBef>
                <a:spcPts val="0"/>
              </a:spcBef>
              <a:spcAft>
                <a:spcPts val="0"/>
              </a:spcAft>
              <a:defRPr/>
            </a:pPr>
            <a:endParaRPr lang="de-DE">
              <a:solidFill>
                <a:schemeClr val="bg1"/>
              </a:solidFill>
              <a:latin typeface="Arial" panose="020B0604020202020204" pitchFamily="34" charset="0"/>
              <a:cs typeface="Arial" panose="020B0604020202020204" pitchFamily="34" charset="0"/>
            </a:endParaRPr>
          </a:p>
        </p:txBody>
      </p:sp>
      <p:sp>
        <p:nvSpPr>
          <p:cNvPr id="5" name="Title 1"/>
          <p:cNvSpPr>
            <a:spLocks noGrp="1"/>
          </p:cNvSpPr>
          <p:nvPr>
            <p:ph type="ctrTitle" hasCustomPrompt="1"/>
          </p:nvPr>
        </p:nvSpPr>
        <p:spPr>
          <a:xfrm>
            <a:off x="384000" y="2487600"/>
            <a:ext cx="11424000" cy="540000"/>
          </a:xfrm>
          <a:prstGeom prst="rect">
            <a:avLst/>
          </a:prstGeom>
        </p:spPr>
        <p:txBody>
          <a:bodyPr lIns="0" tIns="0" rIns="0" bIns="0" anchor="t" anchorCtr="0">
            <a:noAutofit/>
          </a:bodyPr>
          <a:lstStyle>
            <a:lvl1pPr algn="l">
              <a:defRPr sz="3200" b="1">
                <a:solidFill>
                  <a:srgbClr val="DD402D"/>
                </a:solidFill>
                <a:latin typeface="Arial" panose="020B0604020202020204" pitchFamily="34" charset="0"/>
                <a:cs typeface="Arial" panose="020B0604020202020204" pitchFamily="34" charset="0"/>
              </a:defRPr>
            </a:lvl1pPr>
          </a:lstStyle>
          <a:p>
            <a:r>
              <a:rPr lang="en-US" err="1"/>
              <a:t>Beispiel-Titel</a:t>
            </a:r>
            <a:r>
              <a:rPr lang="en-US"/>
              <a:t>, 1. </a:t>
            </a:r>
            <a:r>
              <a:rPr lang="en-US" err="1"/>
              <a:t>Variante</a:t>
            </a:r>
            <a:endParaRPr lang="en-US"/>
          </a:p>
        </p:txBody>
      </p:sp>
      <p:sp>
        <p:nvSpPr>
          <p:cNvPr id="6" name="Subtitle 2"/>
          <p:cNvSpPr>
            <a:spLocks noGrp="1"/>
          </p:cNvSpPr>
          <p:nvPr>
            <p:ph type="subTitle" idx="1" hasCustomPrompt="1"/>
          </p:nvPr>
        </p:nvSpPr>
        <p:spPr>
          <a:xfrm>
            <a:off x="384000" y="2980800"/>
            <a:ext cx="11424000" cy="1655762"/>
          </a:xfrm>
          <a:prstGeom prst="rect">
            <a:avLst/>
          </a:prstGeom>
        </p:spPr>
        <p:txBody>
          <a:bodyPr lIns="0" tIns="0" rIns="0" bIns="0"/>
          <a:lstStyle>
            <a:lvl1pPr marL="0" indent="0" algn="l">
              <a:lnSpc>
                <a:spcPct val="100000"/>
              </a:lnSpc>
              <a:buNone/>
              <a:defRPr sz="2000">
                <a:solidFill>
                  <a:schemeClr val="tx1"/>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Untertitel</a:t>
            </a:r>
            <a:endParaRPr lang="en-US"/>
          </a:p>
        </p:txBody>
      </p:sp>
    </p:spTree>
    <p:extLst>
      <p:ext uri="{BB962C8B-B14F-4D97-AF65-F5344CB8AC3E}">
        <p14:creationId xmlns:p14="http://schemas.microsoft.com/office/powerpoint/2010/main" val="39224559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eispiel-Titel, 2. Variante">
    <p:spTree>
      <p:nvGrpSpPr>
        <p:cNvPr id="1" name=""/>
        <p:cNvGrpSpPr/>
        <p:nvPr/>
      </p:nvGrpSpPr>
      <p:grpSpPr>
        <a:xfrm>
          <a:off x="0" y="0"/>
          <a:ext cx="0" cy="0"/>
          <a:chOff x="0" y="0"/>
          <a:chExt cx="0" cy="0"/>
        </a:xfrm>
      </p:grpSpPr>
      <p:sp>
        <p:nvSpPr>
          <p:cNvPr id="3" name="Rechteck 2"/>
          <p:cNvSpPr/>
          <p:nvPr userDrawn="1"/>
        </p:nvSpPr>
        <p:spPr>
          <a:xfrm>
            <a:off x="0" y="0"/>
            <a:ext cx="12192000" cy="2312988"/>
          </a:xfrm>
          <a:prstGeom prst="rect">
            <a:avLst/>
          </a:prstGeom>
          <a:solidFill>
            <a:srgbClr val="9D9EA0"/>
          </a:solidFill>
          <a:ln>
            <a:noFill/>
          </a:ln>
        </p:spPr>
        <p:style>
          <a:lnRef idx="2">
            <a:schemeClr val="accent1">
              <a:shade val="50000"/>
            </a:schemeClr>
          </a:lnRef>
          <a:fillRef idx="1">
            <a:schemeClr val="accent1"/>
          </a:fillRef>
          <a:effectRef idx="0">
            <a:schemeClr val="accent1"/>
          </a:effectRef>
          <a:fontRef idx="minor">
            <a:schemeClr val="lt1"/>
          </a:fontRef>
        </p:style>
        <p:txBody>
          <a:bodyPr lIns="288000" tIns="0" rIns="288000" bIns="0" anchor="ctr"/>
          <a:lstStyle/>
          <a:p>
            <a:pPr algn="ctr" eaLnBrk="1" fontAlgn="auto" hangingPunct="1">
              <a:spcBef>
                <a:spcPts val="0"/>
              </a:spcBef>
              <a:spcAft>
                <a:spcPts val="0"/>
              </a:spcAft>
              <a:defRPr/>
            </a:pPr>
            <a:endParaRPr lang="de-DE">
              <a:solidFill>
                <a:schemeClr val="bg1"/>
              </a:solidFill>
              <a:latin typeface="Arial" panose="020B0604020202020204" pitchFamily="34" charset="0"/>
              <a:cs typeface="Arial" panose="020B0604020202020204" pitchFamily="34" charset="0"/>
            </a:endParaRPr>
          </a:p>
        </p:txBody>
      </p:sp>
      <p:sp>
        <p:nvSpPr>
          <p:cNvPr id="4" name="Title 1"/>
          <p:cNvSpPr>
            <a:spLocks noGrp="1"/>
          </p:cNvSpPr>
          <p:nvPr>
            <p:ph type="ctrTitle" hasCustomPrompt="1"/>
          </p:nvPr>
        </p:nvSpPr>
        <p:spPr>
          <a:xfrm>
            <a:off x="384000" y="2487600"/>
            <a:ext cx="11424000" cy="540000"/>
          </a:xfrm>
          <a:prstGeom prst="rect">
            <a:avLst/>
          </a:prstGeom>
        </p:spPr>
        <p:txBody>
          <a:bodyPr lIns="0" tIns="0" rIns="0" bIns="0" anchor="t" anchorCtr="0">
            <a:noAutofit/>
          </a:bodyPr>
          <a:lstStyle>
            <a:lvl1pPr algn="l">
              <a:defRPr sz="3200" b="1">
                <a:solidFill>
                  <a:srgbClr val="9D9EA0"/>
                </a:solidFill>
                <a:latin typeface="Arial" panose="020B0604020202020204" pitchFamily="34" charset="0"/>
                <a:cs typeface="Arial" panose="020B0604020202020204" pitchFamily="34" charset="0"/>
              </a:defRPr>
            </a:lvl1pPr>
          </a:lstStyle>
          <a:p>
            <a:r>
              <a:rPr lang="de-DE"/>
              <a:t>Beispiel-Titel, 2. Variante</a:t>
            </a:r>
            <a:endParaRPr lang="en-US"/>
          </a:p>
        </p:txBody>
      </p:sp>
      <p:sp>
        <p:nvSpPr>
          <p:cNvPr id="5" name="Subtitle 2"/>
          <p:cNvSpPr>
            <a:spLocks noGrp="1"/>
          </p:cNvSpPr>
          <p:nvPr>
            <p:ph type="subTitle" idx="1" hasCustomPrompt="1"/>
          </p:nvPr>
        </p:nvSpPr>
        <p:spPr>
          <a:xfrm>
            <a:off x="384000" y="2980800"/>
            <a:ext cx="11424000" cy="1655762"/>
          </a:xfrm>
          <a:prstGeom prst="rect">
            <a:avLst/>
          </a:prstGeom>
        </p:spPr>
        <p:txBody>
          <a:bodyPr lIns="0" tIns="0" rIns="0" bIns="0"/>
          <a:lstStyle>
            <a:lvl1pPr marL="0" indent="0" algn="l">
              <a:lnSpc>
                <a:spcPct val="100000"/>
              </a:lnSpc>
              <a:buNone/>
              <a:defRPr sz="2000">
                <a:solidFill>
                  <a:schemeClr val="tx1"/>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Untertitel</a:t>
            </a:r>
            <a:endParaRPr lang="en-US"/>
          </a:p>
        </p:txBody>
      </p:sp>
      <p:sp>
        <p:nvSpPr>
          <p:cNvPr id="6" name="Textplatzhalter 9"/>
          <p:cNvSpPr>
            <a:spLocks noGrp="1"/>
          </p:cNvSpPr>
          <p:nvPr>
            <p:ph type="body" sz="quarter" idx="10" hasCustomPrompt="1"/>
          </p:nvPr>
        </p:nvSpPr>
        <p:spPr>
          <a:xfrm>
            <a:off x="384000" y="6339600"/>
            <a:ext cx="4320000" cy="215444"/>
          </a:xfrm>
          <a:prstGeom prst="rect">
            <a:avLst/>
          </a:prstGeom>
        </p:spPr>
        <p:txBody>
          <a:bodyPr lIns="0" tIns="0" rIns="0" bIns="0">
            <a:spAutoFit/>
          </a:bodyPr>
          <a:lstStyle>
            <a:lvl1pPr marL="0" indent="0">
              <a:buNone/>
              <a:defRPr lang="de-DE" sz="1400" dirty="0">
                <a:latin typeface="Arial" panose="020B0604020202020204" pitchFamily="34" charset="0"/>
                <a:cs typeface="Arial" panose="020B0604020202020204" pitchFamily="34" charset="0"/>
              </a:defRPr>
            </a:lvl1pPr>
          </a:lstStyle>
          <a:p>
            <a:pPr lvl="0"/>
            <a:r>
              <a:rPr lang="de-DE" sz="1400"/>
              <a:t>Name des Vortragenden</a:t>
            </a:r>
            <a:endParaRPr lang="de-DE"/>
          </a:p>
        </p:txBody>
      </p:sp>
    </p:spTree>
    <p:extLst>
      <p:ext uri="{BB962C8B-B14F-4D97-AF65-F5344CB8AC3E}">
        <p14:creationId xmlns:p14="http://schemas.microsoft.com/office/powerpoint/2010/main" val="31252324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eispiel-Titel, 3. Variant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84000" y="2487600"/>
            <a:ext cx="11424000" cy="540000"/>
          </a:xfrm>
          <a:prstGeom prst="rect">
            <a:avLst/>
          </a:prstGeom>
        </p:spPr>
        <p:txBody>
          <a:bodyPr lIns="0" tIns="0" rIns="0" bIns="0" anchor="t" anchorCtr="0">
            <a:noAutofit/>
          </a:bodyPr>
          <a:lstStyle>
            <a:lvl1pPr algn="l">
              <a:defRPr sz="3200" b="1">
                <a:solidFill>
                  <a:srgbClr val="9D9EA0"/>
                </a:solidFill>
                <a:latin typeface="Arial" panose="020B0604020202020204" pitchFamily="34" charset="0"/>
                <a:cs typeface="Arial" panose="020B0604020202020204" pitchFamily="34" charset="0"/>
              </a:defRPr>
            </a:lvl1pPr>
          </a:lstStyle>
          <a:p>
            <a:r>
              <a:rPr lang="de-DE"/>
              <a:t>Beispiel-Titel, 3. Variante</a:t>
            </a:r>
            <a:endParaRPr lang="en-US"/>
          </a:p>
        </p:txBody>
      </p:sp>
      <p:sp>
        <p:nvSpPr>
          <p:cNvPr id="3" name="Subtitle 2"/>
          <p:cNvSpPr>
            <a:spLocks noGrp="1"/>
          </p:cNvSpPr>
          <p:nvPr>
            <p:ph type="subTitle" idx="1" hasCustomPrompt="1"/>
          </p:nvPr>
        </p:nvSpPr>
        <p:spPr>
          <a:xfrm>
            <a:off x="384000" y="2980800"/>
            <a:ext cx="11424000" cy="1655762"/>
          </a:xfrm>
          <a:prstGeom prst="rect">
            <a:avLst/>
          </a:prstGeom>
        </p:spPr>
        <p:txBody>
          <a:bodyPr lIns="0" tIns="0" rIns="0" bIns="0"/>
          <a:lstStyle>
            <a:lvl1pPr marL="0" indent="0" algn="l">
              <a:lnSpc>
                <a:spcPct val="100000"/>
              </a:lnSpc>
              <a:buNone/>
              <a:defRPr sz="2000">
                <a:solidFill>
                  <a:schemeClr val="tx1"/>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Untertitel</a:t>
            </a:r>
            <a:endParaRPr lang="en-US"/>
          </a:p>
        </p:txBody>
      </p:sp>
      <p:sp>
        <p:nvSpPr>
          <p:cNvPr id="4" name="Bildplatzhalter 2"/>
          <p:cNvSpPr>
            <a:spLocks noGrp="1"/>
          </p:cNvSpPr>
          <p:nvPr>
            <p:ph type="pic" sz="quarter" idx="10"/>
          </p:nvPr>
        </p:nvSpPr>
        <p:spPr>
          <a:xfrm>
            <a:off x="-1700" y="0"/>
            <a:ext cx="12192000" cy="2314800"/>
          </a:xfrm>
          <a:prstGeom prst="rect">
            <a:avLst/>
          </a:prstGeom>
        </p:spPr>
        <p:txBody>
          <a:bodyPr/>
          <a:lstStyle>
            <a:lvl1pPr marL="0" indent="0">
              <a:buNone/>
              <a:defRPr>
                <a:latin typeface="Arial" panose="020B0604020202020204" pitchFamily="34" charset="0"/>
                <a:cs typeface="Arial" panose="020B0604020202020204" pitchFamily="34" charset="0"/>
              </a:defRPr>
            </a:lvl1pPr>
          </a:lstStyle>
          <a:p>
            <a:r>
              <a:rPr lang="de-DE"/>
              <a:t>Bild durch Klicken auf Symbol hinzufügen</a:t>
            </a:r>
          </a:p>
        </p:txBody>
      </p:sp>
      <p:sp>
        <p:nvSpPr>
          <p:cNvPr id="5" name="Textfeld 4"/>
          <p:cNvSpPr txBox="1"/>
          <p:nvPr userDrawn="1"/>
        </p:nvSpPr>
        <p:spPr>
          <a:xfrm>
            <a:off x="12344097" y="540456"/>
            <a:ext cx="2188633" cy="861774"/>
          </a:xfrm>
          <a:prstGeom prst="rect">
            <a:avLst/>
          </a:prstGeom>
          <a:noFill/>
        </p:spPr>
        <p:txBody>
          <a:bodyPr>
            <a:spAutoFit/>
          </a:bodyPr>
          <a:lstStyle/>
          <a:p>
            <a:pPr eaLnBrk="1" fontAlgn="auto" hangingPunct="1">
              <a:spcBef>
                <a:spcPts val="0"/>
              </a:spcBef>
              <a:spcAft>
                <a:spcPts val="0"/>
              </a:spcAft>
              <a:defRPr/>
            </a:pPr>
            <a:r>
              <a:rPr lang="de-DE" sz="1000" b="1">
                <a:latin typeface="Arial" panose="020B0604020202020204" pitchFamily="34" charset="0"/>
                <a:cs typeface="Arial" panose="020B0604020202020204" pitchFamily="34" charset="0"/>
              </a:rPr>
              <a:t>Bild ändern:</a:t>
            </a:r>
          </a:p>
          <a:p>
            <a:pPr marL="171450" indent="-171450" eaLnBrk="1" fontAlgn="auto" hangingPunct="1">
              <a:spcBef>
                <a:spcPts val="0"/>
              </a:spcBef>
              <a:spcAft>
                <a:spcPts val="0"/>
              </a:spcAft>
              <a:buFontTx/>
              <a:buChar char="-"/>
              <a:defRPr/>
            </a:pPr>
            <a:r>
              <a:rPr lang="de-DE" sz="1000">
                <a:latin typeface="Arial" panose="020B0604020202020204" pitchFamily="34" charset="0"/>
                <a:cs typeface="Arial" panose="020B0604020202020204" pitchFamily="34" charset="0"/>
              </a:rPr>
              <a:t>Bild</a:t>
            </a:r>
            <a:r>
              <a:rPr lang="de-DE" sz="1000" baseline="0">
                <a:latin typeface="Arial" panose="020B0604020202020204" pitchFamily="34" charset="0"/>
                <a:cs typeface="Arial" panose="020B0604020202020204" pitchFamily="34" charset="0"/>
              </a:rPr>
              <a:t> anklicken</a:t>
            </a:r>
          </a:p>
          <a:p>
            <a:pPr marL="171450" indent="-171450" eaLnBrk="1" fontAlgn="auto" hangingPunct="1">
              <a:spcBef>
                <a:spcPts val="0"/>
              </a:spcBef>
              <a:spcAft>
                <a:spcPts val="0"/>
              </a:spcAft>
              <a:buFontTx/>
              <a:buChar char="-"/>
              <a:defRPr/>
            </a:pPr>
            <a:r>
              <a:rPr lang="de-DE" sz="1000" baseline="0">
                <a:latin typeface="Arial" panose="020B0604020202020204" pitchFamily="34" charset="0"/>
                <a:cs typeface="Arial" panose="020B0604020202020204" pitchFamily="34" charset="0"/>
              </a:rPr>
              <a:t>Bild löschen</a:t>
            </a:r>
          </a:p>
          <a:p>
            <a:pPr marL="171450" indent="-171450" eaLnBrk="1" fontAlgn="auto" hangingPunct="1">
              <a:spcBef>
                <a:spcPts val="0"/>
              </a:spcBef>
              <a:spcAft>
                <a:spcPts val="0"/>
              </a:spcAft>
              <a:buFontTx/>
              <a:buChar char="-"/>
              <a:defRPr/>
            </a:pPr>
            <a:r>
              <a:rPr lang="de-DE" sz="1000" baseline="0">
                <a:latin typeface="Arial" panose="020B0604020202020204" pitchFamily="34" charset="0"/>
                <a:cs typeface="Arial" panose="020B0604020202020204" pitchFamily="34" charset="0"/>
              </a:rPr>
              <a:t>Anweisungen folgen</a:t>
            </a:r>
            <a:endParaRPr lang="de-DE" sz="1000">
              <a:latin typeface="Arial" panose="020B0604020202020204" pitchFamily="34" charset="0"/>
              <a:cs typeface="Arial" panose="020B0604020202020204" pitchFamily="34" charset="0"/>
            </a:endParaRPr>
          </a:p>
          <a:p>
            <a:pPr marL="0" indent="0" eaLnBrk="1" fontAlgn="auto" hangingPunct="1">
              <a:spcBef>
                <a:spcPts val="0"/>
              </a:spcBef>
              <a:spcAft>
                <a:spcPts val="0"/>
              </a:spcAft>
              <a:buFontTx/>
              <a:buNone/>
              <a:defRPr/>
            </a:pPr>
            <a:endParaRPr lang="de-DE" sz="1000">
              <a:latin typeface="Arial" panose="020B0604020202020204" pitchFamily="34" charset="0"/>
              <a:cs typeface="Arial" panose="020B0604020202020204" pitchFamily="34" charset="0"/>
            </a:endParaRPr>
          </a:p>
        </p:txBody>
      </p:sp>
      <p:sp>
        <p:nvSpPr>
          <p:cNvPr id="6" name="Textplatzhalter 9"/>
          <p:cNvSpPr>
            <a:spLocks noGrp="1"/>
          </p:cNvSpPr>
          <p:nvPr>
            <p:ph type="body" sz="quarter" idx="11" hasCustomPrompt="1"/>
          </p:nvPr>
        </p:nvSpPr>
        <p:spPr>
          <a:xfrm>
            <a:off x="384000" y="6339600"/>
            <a:ext cx="4320000" cy="215444"/>
          </a:xfrm>
          <a:prstGeom prst="rect">
            <a:avLst/>
          </a:prstGeom>
        </p:spPr>
        <p:txBody>
          <a:bodyPr lIns="0" tIns="0" rIns="0" bIns="0">
            <a:spAutoFit/>
          </a:bodyPr>
          <a:lstStyle>
            <a:lvl1pPr marL="0" indent="0">
              <a:buNone/>
              <a:defRPr lang="de-DE" sz="1400" dirty="0">
                <a:latin typeface="Arial" panose="020B0604020202020204" pitchFamily="34" charset="0"/>
                <a:cs typeface="Arial" panose="020B0604020202020204" pitchFamily="34" charset="0"/>
              </a:defRPr>
            </a:lvl1pPr>
          </a:lstStyle>
          <a:p>
            <a:pPr lvl="0"/>
            <a:r>
              <a:rPr lang="de-DE" sz="1400"/>
              <a:t>Name des Vortragenden</a:t>
            </a:r>
            <a:endParaRPr lang="de-DE"/>
          </a:p>
        </p:txBody>
      </p:sp>
    </p:spTree>
    <p:extLst>
      <p:ext uri="{BB962C8B-B14F-4D97-AF65-F5344CB8AC3E}">
        <p14:creationId xmlns:p14="http://schemas.microsoft.com/office/powerpoint/2010/main" val="377564669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eispiel-Titel, 4. Variant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84000" y="4737600"/>
            <a:ext cx="11424000" cy="540000"/>
          </a:xfrm>
          <a:prstGeom prst="rect">
            <a:avLst/>
          </a:prstGeom>
        </p:spPr>
        <p:txBody>
          <a:bodyPr lIns="0" tIns="0" rIns="0" bIns="0" anchor="t" anchorCtr="0">
            <a:noAutofit/>
          </a:bodyPr>
          <a:lstStyle>
            <a:lvl1pPr algn="l">
              <a:defRPr sz="3200" b="1">
                <a:solidFill>
                  <a:srgbClr val="9D9EA0"/>
                </a:solidFill>
                <a:latin typeface="Arial" panose="020B0604020202020204" pitchFamily="34" charset="0"/>
                <a:cs typeface="Arial" panose="020B0604020202020204" pitchFamily="34" charset="0"/>
              </a:defRPr>
            </a:lvl1pPr>
          </a:lstStyle>
          <a:p>
            <a:r>
              <a:rPr lang="de-DE"/>
              <a:t>Beispiel-Titel, 4. Variante</a:t>
            </a:r>
            <a:endParaRPr lang="en-US"/>
          </a:p>
        </p:txBody>
      </p:sp>
      <p:sp>
        <p:nvSpPr>
          <p:cNvPr id="3" name="Subtitle 2"/>
          <p:cNvSpPr>
            <a:spLocks noGrp="1"/>
          </p:cNvSpPr>
          <p:nvPr>
            <p:ph type="subTitle" idx="1" hasCustomPrompt="1"/>
          </p:nvPr>
        </p:nvSpPr>
        <p:spPr>
          <a:xfrm>
            <a:off x="384000" y="5230801"/>
            <a:ext cx="11424000" cy="812813"/>
          </a:xfrm>
          <a:prstGeom prst="rect">
            <a:avLst/>
          </a:prstGeom>
        </p:spPr>
        <p:txBody>
          <a:bodyPr lIns="0" tIns="0" rIns="0" bIns="0"/>
          <a:lstStyle>
            <a:lvl1pPr marL="0" indent="0" algn="l">
              <a:lnSpc>
                <a:spcPct val="100000"/>
              </a:lnSpc>
              <a:buNone/>
              <a:defRPr sz="2000">
                <a:solidFill>
                  <a:schemeClr val="tx1"/>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Untertitel</a:t>
            </a:r>
            <a:endParaRPr lang="en-US"/>
          </a:p>
        </p:txBody>
      </p:sp>
      <p:sp>
        <p:nvSpPr>
          <p:cNvPr id="4" name="Bildplatzhalter 2"/>
          <p:cNvSpPr>
            <a:spLocks noGrp="1"/>
          </p:cNvSpPr>
          <p:nvPr>
            <p:ph type="pic" sz="quarter" idx="10"/>
          </p:nvPr>
        </p:nvSpPr>
        <p:spPr>
          <a:xfrm>
            <a:off x="0" y="0"/>
            <a:ext cx="12192000" cy="4554000"/>
          </a:xfrm>
          <a:prstGeom prst="rect">
            <a:avLst/>
          </a:prstGeom>
        </p:spPr>
        <p:txBody>
          <a:bodyPr/>
          <a:lstStyle>
            <a:lvl1pPr marL="0" indent="0">
              <a:buNone/>
              <a:defRPr>
                <a:latin typeface="Arial" panose="020B0604020202020204" pitchFamily="34" charset="0"/>
                <a:cs typeface="Arial" panose="020B0604020202020204" pitchFamily="34" charset="0"/>
              </a:defRPr>
            </a:lvl1pPr>
          </a:lstStyle>
          <a:p>
            <a:r>
              <a:rPr lang="de-DE"/>
              <a:t>Bild durch Klicken auf Symbol hinzufügen</a:t>
            </a:r>
          </a:p>
        </p:txBody>
      </p:sp>
      <p:sp>
        <p:nvSpPr>
          <p:cNvPr id="5" name="Textfeld 4"/>
          <p:cNvSpPr txBox="1"/>
          <p:nvPr userDrawn="1"/>
        </p:nvSpPr>
        <p:spPr>
          <a:xfrm>
            <a:off x="12344097" y="540456"/>
            <a:ext cx="2188633" cy="861774"/>
          </a:xfrm>
          <a:prstGeom prst="rect">
            <a:avLst/>
          </a:prstGeom>
          <a:noFill/>
        </p:spPr>
        <p:txBody>
          <a:bodyPr>
            <a:spAutoFit/>
          </a:bodyPr>
          <a:lstStyle/>
          <a:p>
            <a:pPr eaLnBrk="1" fontAlgn="auto" hangingPunct="1">
              <a:spcBef>
                <a:spcPts val="0"/>
              </a:spcBef>
              <a:spcAft>
                <a:spcPts val="0"/>
              </a:spcAft>
              <a:defRPr/>
            </a:pPr>
            <a:r>
              <a:rPr lang="de-DE" sz="1000" b="1">
                <a:latin typeface="Arial" panose="020B0604020202020204" pitchFamily="34" charset="0"/>
                <a:cs typeface="Arial" panose="020B0604020202020204" pitchFamily="34" charset="0"/>
              </a:rPr>
              <a:t>Bild ändern:</a:t>
            </a:r>
          </a:p>
          <a:p>
            <a:pPr marL="171450" indent="-171450" eaLnBrk="1" fontAlgn="auto" hangingPunct="1">
              <a:spcBef>
                <a:spcPts val="0"/>
              </a:spcBef>
              <a:spcAft>
                <a:spcPts val="0"/>
              </a:spcAft>
              <a:buFontTx/>
              <a:buChar char="-"/>
              <a:defRPr/>
            </a:pPr>
            <a:r>
              <a:rPr lang="de-DE" sz="1000">
                <a:latin typeface="Arial" panose="020B0604020202020204" pitchFamily="34" charset="0"/>
                <a:cs typeface="Arial" panose="020B0604020202020204" pitchFamily="34" charset="0"/>
              </a:rPr>
              <a:t>Bild</a:t>
            </a:r>
            <a:r>
              <a:rPr lang="de-DE" sz="1000" baseline="0">
                <a:latin typeface="Arial" panose="020B0604020202020204" pitchFamily="34" charset="0"/>
                <a:cs typeface="Arial" panose="020B0604020202020204" pitchFamily="34" charset="0"/>
              </a:rPr>
              <a:t> anklicken</a:t>
            </a:r>
          </a:p>
          <a:p>
            <a:pPr marL="171450" indent="-171450" eaLnBrk="1" fontAlgn="auto" hangingPunct="1">
              <a:spcBef>
                <a:spcPts val="0"/>
              </a:spcBef>
              <a:spcAft>
                <a:spcPts val="0"/>
              </a:spcAft>
              <a:buFontTx/>
              <a:buChar char="-"/>
              <a:defRPr/>
            </a:pPr>
            <a:r>
              <a:rPr lang="de-DE" sz="1000" baseline="0">
                <a:latin typeface="Arial" panose="020B0604020202020204" pitchFamily="34" charset="0"/>
                <a:cs typeface="Arial" panose="020B0604020202020204" pitchFamily="34" charset="0"/>
              </a:rPr>
              <a:t>Bild löschen</a:t>
            </a:r>
          </a:p>
          <a:p>
            <a:pPr marL="171450" indent="-171450" eaLnBrk="1" fontAlgn="auto" hangingPunct="1">
              <a:spcBef>
                <a:spcPts val="0"/>
              </a:spcBef>
              <a:spcAft>
                <a:spcPts val="0"/>
              </a:spcAft>
              <a:buFontTx/>
              <a:buChar char="-"/>
              <a:defRPr/>
            </a:pPr>
            <a:r>
              <a:rPr lang="de-DE" sz="1000" baseline="0">
                <a:latin typeface="Arial" panose="020B0604020202020204" pitchFamily="34" charset="0"/>
                <a:cs typeface="Arial" panose="020B0604020202020204" pitchFamily="34" charset="0"/>
              </a:rPr>
              <a:t>Anweisungen folgen</a:t>
            </a:r>
            <a:endParaRPr lang="de-DE" sz="1000">
              <a:latin typeface="Arial" panose="020B0604020202020204" pitchFamily="34" charset="0"/>
              <a:cs typeface="Arial" panose="020B0604020202020204" pitchFamily="34" charset="0"/>
            </a:endParaRPr>
          </a:p>
          <a:p>
            <a:pPr marL="0" indent="0" eaLnBrk="1" fontAlgn="auto" hangingPunct="1">
              <a:spcBef>
                <a:spcPts val="0"/>
              </a:spcBef>
              <a:spcAft>
                <a:spcPts val="0"/>
              </a:spcAft>
              <a:buFontTx/>
              <a:buNone/>
              <a:defRPr/>
            </a:pPr>
            <a:endParaRPr lang="de-DE" sz="1000">
              <a:latin typeface="Arial" panose="020B0604020202020204" pitchFamily="34" charset="0"/>
              <a:cs typeface="Arial" panose="020B0604020202020204" pitchFamily="34" charset="0"/>
            </a:endParaRPr>
          </a:p>
        </p:txBody>
      </p:sp>
      <p:sp>
        <p:nvSpPr>
          <p:cNvPr id="6" name="Textplatzhalter 9"/>
          <p:cNvSpPr>
            <a:spLocks noGrp="1"/>
          </p:cNvSpPr>
          <p:nvPr>
            <p:ph type="body" sz="quarter" idx="11" hasCustomPrompt="1"/>
          </p:nvPr>
        </p:nvSpPr>
        <p:spPr>
          <a:xfrm>
            <a:off x="384000" y="6339600"/>
            <a:ext cx="4320000" cy="215444"/>
          </a:xfrm>
          <a:prstGeom prst="rect">
            <a:avLst/>
          </a:prstGeom>
        </p:spPr>
        <p:txBody>
          <a:bodyPr lIns="0" tIns="0" rIns="0" bIns="0">
            <a:spAutoFit/>
          </a:bodyPr>
          <a:lstStyle>
            <a:lvl1pPr marL="0" indent="0">
              <a:buNone/>
              <a:defRPr lang="de-DE" sz="1400" dirty="0">
                <a:latin typeface="Arial" panose="020B0604020202020204" pitchFamily="34" charset="0"/>
                <a:cs typeface="Arial" panose="020B0604020202020204" pitchFamily="34" charset="0"/>
              </a:defRPr>
            </a:lvl1pPr>
          </a:lstStyle>
          <a:p>
            <a:pPr lvl="0"/>
            <a:r>
              <a:rPr lang="de-DE" sz="1400"/>
              <a:t>Name des Vortragenden</a:t>
            </a:r>
            <a:endParaRPr lang="de-DE"/>
          </a:p>
        </p:txBody>
      </p:sp>
    </p:spTree>
    <p:extLst>
      <p:ext uri="{BB962C8B-B14F-4D97-AF65-F5344CB8AC3E}">
        <p14:creationId xmlns:p14="http://schemas.microsoft.com/office/powerpoint/2010/main" val="38053641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eispiel-Titel, 5. Variant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84000" y="2487600"/>
            <a:ext cx="11424000" cy="540000"/>
          </a:xfrm>
          <a:prstGeom prst="rect">
            <a:avLst/>
          </a:prstGeom>
        </p:spPr>
        <p:txBody>
          <a:bodyPr lIns="0" tIns="0" rIns="0" bIns="0" anchor="t" anchorCtr="0">
            <a:noAutofit/>
          </a:bodyPr>
          <a:lstStyle>
            <a:lvl1pPr algn="l">
              <a:defRPr sz="3200" b="1">
                <a:solidFill>
                  <a:srgbClr val="9D9EA0"/>
                </a:solidFill>
                <a:latin typeface="Arial" panose="020B0604020202020204" pitchFamily="34" charset="0"/>
                <a:cs typeface="Arial" panose="020B0604020202020204" pitchFamily="34" charset="0"/>
              </a:defRPr>
            </a:lvl1pPr>
          </a:lstStyle>
          <a:p>
            <a:r>
              <a:rPr lang="de-DE"/>
              <a:t>Beispiel-Titel, 5. Variante</a:t>
            </a:r>
            <a:endParaRPr lang="en-US"/>
          </a:p>
        </p:txBody>
      </p:sp>
      <p:sp>
        <p:nvSpPr>
          <p:cNvPr id="3" name="Subtitle 2"/>
          <p:cNvSpPr>
            <a:spLocks noGrp="1"/>
          </p:cNvSpPr>
          <p:nvPr>
            <p:ph type="subTitle" idx="1" hasCustomPrompt="1"/>
          </p:nvPr>
        </p:nvSpPr>
        <p:spPr>
          <a:xfrm>
            <a:off x="384000" y="2980800"/>
            <a:ext cx="11424000" cy="1655762"/>
          </a:xfrm>
          <a:prstGeom prst="rect">
            <a:avLst/>
          </a:prstGeom>
        </p:spPr>
        <p:txBody>
          <a:bodyPr lIns="0" tIns="0" rIns="0" bIns="0"/>
          <a:lstStyle>
            <a:lvl1pPr marL="0" indent="0" algn="l">
              <a:lnSpc>
                <a:spcPct val="100000"/>
              </a:lnSpc>
              <a:buNone/>
              <a:defRPr sz="2000">
                <a:solidFill>
                  <a:schemeClr val="tx1"/>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Untertitel</a:t>
            </a:r>
            <a:endParaRPr lang="en-US"/>
          </a:p>
        </p:txBody>
      </p:sp>
      <p:cxnSp>
        <p:nvCxnSpPr>
          <p:cNvPr id="4" name="Gerader Verbinder 11"/>
          <p:cNvCxnSpPr/>
          <p:nvPr userDrawn="1"/>
        </p:nvCxnSpPr>
        <p:spPr>
          <a:xfrm>
            <a:off x="383118" y="6300000"/>
            <a:ext cx="11425767" cy="0"/>
          </a:xfrm>
          <a:prstGeom prst="line">
            <a:avLst/>
          </a:prstGeom>
          <a:ln>
            <a:solidFill>
              <a:srgbClr val="9D9EA0"/>
            </a:solidFill>
          </a:ln>
        </p:spPr>
        <p:style>
          <a:lnRef idx="1">
            <a:schemeClr val="accent1"/>
          </a:lnRef>
          <a:fillRef idx="0">
            <a:schemeClr val="accent1"/>
          </a:fillRef>
          <a:effectRef idx="0">
            <a:schemeClr val="accent1"/>
          </a:effectRef>
          <a:fontRef idx="minor">
            <a:schemeClr val="tx1"/>
          </a:fontRef>
        </p:style>
      </p:cxnSp>
      <p:sp>
        <p:nvSpPr>
          <p:cNvPr id="5" name="Textplatzhalter 9"/>
          <p:cNvSpPr>
            <a:spLocks noGrp="1"/>
          </p:cNvSpPr>
          <p:nvPr>
            <p:ph type="body" sz="quarter" idx="10" hasCustomPrompt="1"/>
          </p:nvPr>
        </p:nvSpPr>
        <p:spPr>
          <a:xfrm>
            <a:off x="384000" y="6339600"/>
            <a:ext cx="4320000" cy="215444"/>
          </a:xfrm>
          <a:prstGeom prst="rect">
            <a:avLst/>
          </a:prstGeom>
        </p:spPr>
        <p:txBody>
          <a:bodyPr lIns="0" tIns="0" rIns="0" bIns="0">
            <a:spAutoFit/>
          </a:bodyPr>
          <a:lstStyle>
            <a:lvl1pPr marL="0" indent="0">
              <a:buNone/>
              <a:defRPr lang="de-DE" sz="1400" dirty="0">
                <a:latin typeface="Arial" panose="020B0604020202020204" pitchFamily="34" charset="0"/>
                <a:cs typeface="Arial" panose="020B0604020202020204" pitchFamily="34" charset="0"/>
              </a:defRPr>
            </a:lvl1pPr>
          </a:lstStyle>
          <a:p>
            <a:pPr lvl="0"/>
            <a:r>
              <a:rPr lang="de-DE" sz="1400"/>
              <a:t>Name des Vortragenden</a:t>
            </a:r>
            <a:endParaRPr lang="de-DE"/>
          </a:p>
        </p:txBody>
      </p:sp>
    </p:spTree>
    <p:extLst>
      <p:ext uri="{BB962C8B-B14F-4D97-AF65-F5344CB8AC3E}">
        <p14:creationId xmlns:p14="http://schemas.microsoft.com/office/powerpoint/2010/main" val="129377373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eispiel-Titel, 6. Variant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84000" y="2487600"/>
            <a:ext cx="11424000" cy="540000"/>
          </a:xfrm>
          <a:prstGeom prst="rect">
            <a:avLst/>
          </a:prstGeom>
        </p:spPr>
        <p:txBody>
          <a:bodyPr lIns="0" tIns="0" rIns="0" bIns="0" anchor="t" anchorCtr="0">
            <a:noAutofit/>
          </a:bodyPr>
          <a:lstStyle>
            <a:lvl1pPr algn="l">
              <a:defRPr sz="3200" b="1">
                <a:solidFill>
                  <a:srgbClr val="9D9EA0"/>
                </a:solidFill>
                <a:latin typeface="Arial" panose="020B0604020202020204" pitchFamily="34" charset="0"/>
                <a:cs typeface="Arial" panose="020B0604020202020204" pitchFamily="34" charset="0"/>
              </a:defRPr>
            </a:lvl1pPr>
          </a:lstStyle>
          <a:p>
            <a:r>
              <a:rPr lang="de-DE"/>
              <a:t>Beispiel-Titel, 6. Variante</a:t>
            </a:r>
            <a:endParaRPr lang="en-US"/>
          </a:p>
        </p:txBody>
      </p:sp>
      <p:sp>
        <p:nvSpPr>
          <p:cNvPr id="3" name="Subtitle 2"/>
          <p:cNvSpPr>
            <a:spLocks noGrp="1"/>
          </p:cNvSpPr>
          <p:nvPr>
            <p:ph type="subTitle" idx="1" hasCustomPrompt="1"/>
          </p:nvPr>
        </p:nvSpPr>
        <p:spPr>
          <a:xfrm>
            <a:off x="384000" y="3196800"/>
            <a:ext cx="11424000" cy="1655762"/>
          </a:xfrm>
          <a:prstGeom prst="rect">
            <a:avLst/>
          </a:prstGeom>
        </p:spPr>
        <p:txBody>
          <a:bodyPr lIns="0" tIns="0" rIns="0" bIns="0"/>
          <a:lstStyle>
            <a:lvl1pPr marL="0" indent="0" algn="l">
              <a:lnSpc>
                <a:spcPct val="100000"/>
              </a:lnSpc>
              <a:buNone/>
              <a:defRPr sz="2000">
                <a:solidFill>
                  <a:schemeClr val="tx1"/>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Untertitel</a:t>
            </a:r>
            <a:endParaRPr lang="en-US"/>
          </a:p>
        </p:txBody>
      </p:sp>
      <p:cxnSp>
        <p:nvCxnSpPr>
          <p:cNvPr id="4" name="Gerader Verbinder 3"/>
          <p:cNvCxnSpPr/>
          <p:nvPr userDrawn="1"/>
        </p:nvCxnSpPr>
        <p:spPr>
          <a:xfrm>
            <a:off x="383118" y="3036888"/>
            <a:ext cx="11425767" cy="0"/>
          </a:xfrm>
          <a:prstGeom prst="line">
            <a:avLst/>
          </a:prstGeom>
          <a:ln>
            <a:solidFill>
              <a:srgbClr val="9D9EA0"/>
            </a:solidFill>
          </a:ln>
        </p:spPr>
        <p:style>
          <a:lnRef idx="1">
            <a:schemeClr val="accent1"/>
          </a:lnRef>
          <a:fillRef idx="0">
            <a:schemeClr val="accent1"/>
          </a:fillRef>
          <a:effectRef idx="0">
            <a:schemeClr val="accent1"/>
          </a:effectRef>
          <a:fontRef idx="minor">
            <a:schemeClr val="tx1"/>
          </a:fontRef>
        </p:style>
      </p:cxnSp>
      <p:sp>
        <p:nvSpPr>
          <p:cNvPr id="5" name="Textplatzhalter 9"/>
          <p:cNvSpPr>
            <a:spLocks noGrp="1"/>
          </p:cNvSpPr>
          <p:nvPr>
            <p:ph type="body" sz="quarter" idx="10" hasCustomPrompt="1"/>
          </p:nvPr>
        </p:nvSpPr>
        <p:spPr>
          <a:xfrm>
            <a:off x="384000" y="6339600"/>
            <a:ext cx="4320000" cy="215444"/>
          </a:xfrm>
          <a:prstGeom prst="rect">
            <a:avLst/>
          </a:prstGeom>
        </p:spPr>
        <p:txBody>
          <a:bodyPr lIns="0" tIns="0" rIns="0" bIns="0">
            <a:spAutoFit/>
          </a:bodyPr>
          <a:lstStyle>
            <a:lvl1pPr marL="0" indent="0">
              <a:buNone/>
              <a:defRPr lang="de-DE" sz="1400" dirty="0">
                <a:latin typeface="Arial" panose="020B0604020202020204" pitchFamily="34" charset="0"/>
                <a:cs typeface="Arial" panose="020B0604020202020204" pitchFamily="34" charset="0"/>
              </a:defRPr>
            </a:lvl1pPr>
          </a:lstStyle>
          <a:p>
            <a:pPr lvl="0"/>
            <a:r>
              <a:rPr lang="de-DE" sz="1400"/>
              <a:t>Name des Vortragenden</a:t>
            </a:r>
            <a:endParaRPr lang="de-DE"/>
          </a:p>
        </p:txBody>
      </p:sp>
    </p:spTree>
    <p:extLst>
      <p:ext uri="{BB962C8B-B14F-4D97-AF65-F5344CB8AC3E}">
        <p14:creationId xmlns:p14="http://schemas.microsoft.com/office/powerpoint/2010/main" val="136806338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eispiel-Titel, 7. Variante (mit Partnerlogo)">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384000" y="2487600"/>
            <a:ext cx="11424000" cy="540000"/>
          </a:xfrm>
          <a:prstGeom prst="rect">
            <a:avLst/>
          </a:prstGeom>
        </p:spPr>
        <p:txBody>
          <a:bodyPr lIns="0" tIns="0" rIns="0" bIns="0" anchor="t" anchorCtr="0">
            <a:noAutofit/>
          </a:bodyPr>
          <a:lstStyle>
            <a:lvl1pPr algn="l">
              <a:defRPr sz="3200" b="1" baseline="0">
                <a:solidFill>
                  <a:srgbClr val="9D9EA0"/>
                </a:solidFill>
                <a:latin typeface="Arial" panose="020B0604020202020204" pitchFamily="34" charset="0"/>
                <a:cs typeface="Arial" panose="020B0604020202020204" pitchFamily="34" charset="0"/>
              </a:defRPr>
            </a:lvl1pPr>
          </a:lstStyle>
          <a:p>
            <a:r>
              <a:rPr lang="de-DE"/>
              <a:t>Beispiel-Titel, 7. Variante (mit Partnerlogo)</a:t>
            </a:r>
            <a:endParaRPr lang="en-US"/>
          </a:p>
        </p:txBody>
      </p:sp>
      <p:sp>
        <p:nvSpPr>
          <p:cNvPr id="5" name="Bildplatzhalter 2"/>
          <p:cNvSpPr>
            <a:spLocks noGrp="1"/>
          </p:cNvSpPr>
          <p:nvPr>
            <p:ph type="pic" sz="quarter" idx="10"/>
          </p:nvPr>
        </p:nvSpPr>
        <p:spPr>
          <a:xfrm>
            <a:off x="-1700" y="0"/>
            <a:ext cx="12192000" cy="2314800"/>
          </a:xfrm>
          <a:prstGeom prst="rect">
            <a:avLst/>
          </a:prstGeom>
        </p:spPr>
        <p:txBody>
          <a:bodyPr/>
          <a:lstStyle>
            <a:lvl1pPr marL="0" indent="0">
              <a:buNone/>
              <a:defRPr>
                <a:latin typeface="Arial" panose="020B0604020202020204" pitchFamily="34" charset="0"/>
                <a:cs typeface="Arial" panose="020B0604020202020204" pitchFamily="34" charset="0"/>
              </a:defRPr>
            </a:lvl1pPr>
          </a:lstStyle>
          <a:p>
            <a:r>
              <a:rPr lang="de-DE"/>
              <a:t>Bild durch Klicken auf Symbol hinzufügen</a:t>
            </a:r>
          </a:p>
        </p:txBody>
      </p:sp>
      <p:sp>
        <p:nvSpPr>
          <p:cNvPr id="6" name="Textfeld 5"/>
          <p:cNvSpPr txBox="1"/>
          <p:nvPr userDrawn="1"/>
        </p:nvSpPr>
        <p:spPr>
          <a:xfrm>
            <a:off x="12344097" y="540456"/>
            <a:ext cx="2188633" cy="861774"/>
          </a:xfrm>
          <a:prstGeom prst="rect">
            <a:avLst/>
          </a:prstGeom>
          <a:noFill/>
        </p:spPr>
        <p:txBody>
          <a:bodyPr>
            <a:spAutoFit/>
          </a:bodyPr>
          <a:lstStyle/>
          <a:p>
            <a:pPr eaLnBrk="1" fontAlgn="auto" hangingPunct="1">
              <a:spcBef>
                <a:spcPts val="0"/>
              </a:spcBef>
              <a:spcAft>
                <a:spcPts val="0"/>
              </a:spcAft>
              <a:defRPr/>
            </a:pPr>
            <a:r>
              <a:rPr lang="de-DE" sz="1000" b="1">
                <a:latin typeface="Arial" panose="020B0604020202020204" pitchFamily="34" charset="0"/>
                <a:cs typeface="Arial" panose="020B0604020202020204" pitchFamily="34" charset="0"/>
              </a:rPr>
              <a:t>Bild ändern:</a:t>
            </a:r>
          </a:p>
          <a:p>
            <a:pPr marL="171450" indent="-171450" eaLnBrk="1" fontAlgn="auto" hangingPunct="1">
              <a:spcBef>
                <a:spcPts val="0"/>
              </a:spcBef>
              <a:spcAft>
                <a:spcPts val="0"/>
              </a:spcAft>
              <a:buFontTx/>
              <a:buChar char="-"/>
              <a:defRPr/>
            </a:pPr>
            <a:r>
              <a:rPr lang="de-DE" sz="1000">
                <a:latin typeface="Arial" panose="020B0604020202020204" pitchFamily="34" charset="0"/>
                <a:cs typeface="Arial" panose="020B0604020202020204" pitchFamily="34" charset="0"/>
              </a:rPr>
              <a:t>Bild</a:t>
            </a:r>
            <a:r>
              <a:rPr lang="de-DE" sz="1000" baseline="0">
                <a:latin typeface="Arial" panose="020B0604020202020204" pitchFamily="34" charset="0"/>
                <a:cs typeface="Arial" panose="020B0604020202020204" pitchFamily="34" charset="0"/>
              </a:rPr>
              <a:t> anklicken</a:t>
            </a:r>
          </a:p>
          <a:p>
            <a:pPr marL="171450" indent="-171450" eaLnBrk="1" fontAlgn="auto" hangingPunct="1">
              <a:spcBef>
                <a:spcPts val="0"/>
              </a:spcBef>
              <a:spcAft>
                <a:spcPts val="0"/>
              </a:spcAft>
              <a:buFontTx/>
              <a:buChar char="-"/>
              <a:defRPr/>
            </a:pPr>
            <a:r>
              <a:rPr lang="de-DE" sz="1000" baseline="0">
                <a:latin typeface="Arial" panose="020B0604020202020204" pitchFamily="34" charset="0"/>
                <a:cs typeface="Arial" panose="020B0604020202020204" pitchFamily="34" charset="0"/>
              </a:rPr>
              <a:t>Bild löschen</a:t>
            </a:r>
          </a:p>
          <a:p>
            <a:pPr marL="171450" indent="-171450" eaLnBrk="1" fontAlgn="auto" hangingPunct="1">
              <a:spcBef>
                <a:spcPts val="0"/>
              </a:spcBef>
              <a:spcAft>
                <a:spcPts val="0"/>
              </a:spcAft>
              <a:buFontTx/>
              <a:buChar char="-"/>
              <a:defRPr/>
            </a:pPr>
            <a:r>
              <a:rPr lang="de-DE" sz="1000" baseline="0">
                <a:latin typeface="Arial" panose="020B0604020202020204" pitchFamily="34" charset="0"/>
                <a:cs typeface="Arial" panose="020B0604020202020204" pitchFamily="34" charset="0"/>
              </a:rPr>
              <a:t>Anweisungen folgen</a:t>
            </a:r>
            <a:endParaRPr lang="de-DE" sz="1000">
              <a:latin typeface="Arial" panose="020B0604020202020204" pitchFamily="34" charset="0"/>
              <a:cs typeface="Arial" panose="020B0604020202020204" pitchFamily="34" charset="0"/>
            </a:endParaRPr>
          </a:p>
          <a:p>
            <a:pPr marL="0" indent="0" eaLnBrk="1" fontAlgn="auto" hangingPunct="1">
              <a:spcBef>
                <a:spcPts val="0"/>
              </a:spcBef>
              <a:spcAft>
                <a:spcPts val="0"/>
              </a:spcAft>
              <a:buFontTx/>
              <a:buNone/>
              <a:defRPr/>
            </a:pPr>
            <a:endParaRPr lang="de-DE" sz="1000">
              <a:latin typeface="Arial" panose="020B0604020202020204" pitchFamily="34" charset="0"/>
              <a:cs typeface="Arial" panose="020B0604020202020204" pitchFamily="34" charset="0"/>
            </a:endParaRPr>
          </a:p>
        </p:txBody>
      </p:sp>
      <p:sp>
        <p:nvSpPr>
          <p:cNvPr id="8" name="Bildplatzhalter 12"/>
          <p:cNvSpPr>
            <a:spLocks noGrp="1"/>
          </p:cNvSpPr>
          <p:nvPr>
            <p:ph type="pic" sz="quarter" idx="12" hasCustomPrompt="1"/>
          </p:nvPr>
        </p:nvSpPr>
        <p:spPr>
          <a:xfrm>
            <a:off x="2510400" y="6351373"/>
            <a:ext cx="2160000" cy="406800"/>
          </a:xfrm>
          <a:prstGeom prst="rect">
            <a:avLst/>
          </a:prstGeom>
        </p:spPr>
        <p:txBody>
          <a:bodyPr/>
          <a:lstStyle>
            <a:lvl1pPr marL="0" indent="0">
              <a:buNone/>
              <a:defRPr sz="900" b="1">
                <a:latin typeface="Arial" panose="020B0604020202020204" pitchFamily="34" charset="0"/>
                <a:cs typeface="Arial" panose="020B0604020202020204" pitchFamily="34" charset="0"/>
              </a:defRPr>
            </a:lvl1pPr>
          </a:lstStyle>
          <a:p>
            <a:r>
              <a:rPr lang="en-US" err="1"/>
              <a:t>Partnerlogo</a:t>
            </a:r>
            <a:r>
              <a:rPr lang="en-US"/>
              <a:t> </a:t>
            </a:r>
            <a:r>
              <a:rPr lang="en-US" err="1"/>
              <a:t>durch</a:t>
            </a:r>
            <a:r>
              <a:rPr lang="en-US"/>
              <a:t> </a:t>
            </a:r>
            <a:r>
              <a:rPr lang="en-US" err="1"/>
              <a:t>Klicken</a:t>
            </a:r>
            <a:r>
              <a:rPr lang="en-US"/>
              <a:t> auf Symbol </a:t>
            </a:r>
            <a:r>
              <a:rPr lang="en-US" err="1"/>
              <a:t>hinzufügen</a:t>
            </a:r>
            <a:endParaRPr lang="de-DE"/>
          </a:p>
        </p:txBody>
      </p:sp>
      <p:sp>
        <p:nvSpPr>
          <p:cNvPr id="9" name="Subtitle 2"/>
          <p:cNvSpPr>
            <a:spLocks noGrp="1"/>
          </p:cNvSpPr>
          <p:nvPr>
            <p:ph type="subTitle" idx="1" hasCustomPrompt="1"/>
          </p:nvPr>
        </p:nvSpPr>
        <p:spPr>
          <a:xfrm>
            <a:off x="384000" y="2980800"/>
            <a:ext cx="11424000" cy="1655762"/>
          </a:xfrm>
          <a:prstGeom prst="rect">
            <a:avLst/>
          </a:prstGeom>
        </p:spPr>
        <p:txBody>
          <a:bodyPr lIns="0" tIns="0" rIns="0" bIns="0"/>
          <a:lstStyle>
            <a:lvl1pPr marL="0" indent="0" algn="l">
              <a:lnSpc>
                <a:spcPct val="100000"/>
              </a:lnSpc>
              <a:buNone/>
              <a:defRPr sz="2000">
                <a:solidFill>
                  <a:schemeClr val="tx1"/>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Untertitel</a:t>
            </a:r>
            <a:endParaRPr lang="en-US"/>
          </a:p>
        </p:txBody>
      </p:sp>
      <p:sp>
        <p:nvSpPr>
          <p:cNvPr id="10" name="Textplatzhalter 9"/>
          <p:cNvSpPr>
            <a:spLocks noGrp="1"/>
          </p:cNvSpPr>
          <p:nvPr>
            <p:ph type="body" sz="quarter" idx="11" hasCustomPrompt="1"/>
          </p:nvPr>
        </p:nvSpPr>
        <p:spPr>
          <a:xfrm>
            <a:off x="4872000" y="5731200"/>
            <a:ext cx="6945600" cy="432000"/>
          </a:xfrm>
          <a:prstGeom prst="rect">
            <a:avLst/>
          </a:prstGeom>
        </p:spPr>
        <p:txBody>
          <a:bodyPr wrap="square" lIns="0" tIns="0" rIns="0" bIns="0" anchor="b">
            <a:noAutofit/>
          </a:bodyPr>
          <a:lstStyle>
            <a:lvl1pPr marL="0" indent="0" algn="r">
              <a:buNone/>
              <a:defRPr lang="de-DE" sz="1400" dirty="0">
                <a:latin typeface="Arial" panose="020B0604020202020204" pitchFamily="34" charset="0"/>
                <a:cs typeface="Arial" panose="020B0604020202020204" pitchFamily="34" charset="0"/>
              </a:defRPr>
            </a:lvl1pPr>
          </a:lstStyle>
          <a:p>
            <a:pPr lvl="0"/>
            <a:r>
              <a:rPr lang="de-DE" sz="1400"/>
              <a:t>Name des Vortragenden</a:t>
            </a:r>
            <a:endParaRPr lang="de-DE"/>
          </a:p>
        </p:txBody>
      </p:sp>
      <p:sp>
        <p:nvSpPr>
          <p:cNvPr id="11" name="Rechteck 10"/>
          <p:cNvSpPr/>
          <p:nvPr userDrawn="1"/>
        </p:nvSpPr>
        <p:spPr>
          <a:xfrm>
            <a:off x="4838400" y="6375601"/>
            <a:ext cx="0" cy="383381"/>
          </a:xfrm>
          <a:prstGeom prst="rect">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35802065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Abschlussfolie Kontakt, 1. Variante">
    <p:spTree>
      <p:nvGrpSpPr>
        <p:cNvPr id="1" name=""/>
        <p:cNvGrpSpPr/>
        <p:nvPr/>
      </p:nvGrpSpPr>
      <p:grpSpPr>
        <a:xfrm>
          <a:off x="0" y="0"/>
          <a:ext cx="0" cy="0"/>
          <a:chOff x="0" y="0"/>
          <a:chExt cx="0" cy="0"/>
        </a:xfrm>
      </p:grpSpPr>
      <p:sp>
        <p:nvSpPr>
          <p:cNvPr id="5" name="Textfeld 4"/>
          <p:cNvSpPr txBox="1"/>
          <p:nvPr userDrawn="1"/>
        </p:nvSpPr>
        <p:spPr>
          <a:xfrm>
            <a:off x="12344097" y="540456"/>
            <a:ext cx="2188633" cy="861774"/>
          </a:xfrm>
          <a:prstGeom prst="rect">
            <a:avLst/>
          </a:prstGeom>
          <a:noFill/>
        </p:spPr>
        <p:txBody>
          <a:bodyPr>
            <a:spAutoFit/>
          </a:bodyPr>
          <a:lstStyle/>
          <a:p>
            <a:pPr eaLnBrk="1" fontAlgn="auto" hangingPunct="1">
              <a:spcBef>
                <a:spcPts val="0"/>
              </a:spcBef>
              <a:spcAft>
                <a:spcPts val="0"/>
              </a:spcAft>
              <a:defRPr/>
            </a:pPr>
            <a:r>
              <a:rPr lang="de-DE" sz="1000" b="1">
                <a:latin typeface="Arial" panose="020B0604020202020204" pitchFamily="34" charset="0"/>
                <a:cs typeface="Arial" panose="020B0604020202020204" pitchFamily="34" charset="0"/>
              </a:rPr>
              <a:t>Bild ändern:</a:t>
            </a:r>
          </a:p>
          <a:p>
            <a:pPr marL="171450" indent="-171450" eaLnBrk="1" fontAlgn="auto" hangingPunct="1">
              <a:spcBef>
                <a:spcPts val="0"/>
              </a:spcBef>
              <a:spcAft>
                <a:spcPts val="0"/>
              </a:spcAft>
              <a:buFontTx/>
              <a:buChar char="-"/>
              <a:defRPr/>
            </a:pPr>
            <a:r>
              <a:rPr lang="de-DE" sz="1000">
                <a:latin typeface="Arial" panose="020B0604020202020204" pitchFamily="34" charset="0"/>
                <a:cs typeface="Arial" panose="020B0604020202020204" pitchFamily="34" charset="0"/>
              </a:rPr>
              <a:t>Bild</a:t>
            </a:r>
            <a:r>
              <a:rPr lang="de-DE" sz="1000" baseline="0">
                <a:latin typeface="Arial" panose="020B0604020202020204" pitchFamily="34" charset="0"/>
                <a:cs typeface="Arial" panose="020B0604020202020204" pitchFamily="34" charset="0"/>
              </a:rPr>
              <a:t> anklicken</a:t>
            </a:r>
          </a:p>
          <a:p>
            <a:pPr marL="171450" indent="-171450" eaLnBrk="1" fontAlgn="auto" hangingPunct="1">
              <a:spcBef>
                <a:spcPts val="0"/>
              </a:spcBef>
              <a:spcAft>
                <a:spcPts val="0"/>
              </a:spcAft>
              <a:buFontTx/>
              <a:buChar char="-"/>
              <a:defRPr/>
            </a:pPr>
            <a:r>
              <a:rPr lang="de-DE" sz="1000" baseline="0">
                <a:latin typeface="Arial" panose="020B0604020202020204" pitchFamily="34" charset="0"/>
                <a:cs typeface="Arial" panose="020B0604020202020204" pitchFamily="34" charset="0"/>
              </a:rPr>
              <a:t>Bild löschen</a:t>
            </a:r>
          </a:p>
          <a:p>
            <a:pPr marL="171450" indent="-171450" eaLnBrk="1" fontAlgn="auto" hangingPunct="1">
              <a:spcBef>
                <a:spcPts val="0"/>
              </a:spcBef>
              <a:spcAft>
                <a:spcPts val="0"/>
              </a:spcAft>
              <a:buFontTx/>
              <a:buChar char="-"/>
              <a:defRPr/>
            </a:pPr>
            <a:r>
              <a:rPr lang="de-DE" sz="1000" baseline="0">
                <a:latin typeface="Arial" panose="020B0604020202020204" pitchFamily="34" charset="0"/>
                <a:cs typeface="Arial" panose="020B0604020202020204" pitchFamily="34" charset="0"/>
              </a:rPr>
              <a:t>Anweisungen folgen</a:t>
            </a:r>
            <a:endParaRPr lang="de-DE" sz="1000">
              <a:latin typeface="Arial" panose="020B0604020202020204" pitchFamily="34" charset="0"/>
              <a:cs typeface="Arial" panose="020B0604020202020204" pitchFamily="34" charset="0"/>
            </a:endParaRPr>
          </a:p>
          <a:p>
            <a:pPr marL="0" indent="0" eaLnBrk="1" fontAlgn="auto" hangingPunct="1">
              <a:spcBef>
                <a:spcPts val="0"/>
              </a:spcBef>
              <a:spcAft>
                <a:spcPts val="0"/>
              </a:spcAft>
              <a:buFontTx/>
              <a:buNone/>
              <a:defRPr/>
            </a:pPr>
            <a:endParaRPr lang="de-DE" sz="1000">
              <a:latin typeface="Arial" panose="020B0604020202020204" pitchFamily="34" charset="0"/>
              <a:cs typeface="Arial" panose="020B0604020202020204" pitchFamily="34" charset="0"/>
            </a:endParaRPr>
          </a:p>
        </p:txBody>
      </p:sp>
      <p:sp>
        <p:nvSpPr>
          <p:cNvPr id="4" name="Bildplatzhalter 3"/>
          <p:cNvSpPr>
            <a:spLocks noGrp="1"/>
          </p:cNvSpPr>
          <p:nvPr>
            <p:ph type="pic" sz="quarter" idx="15"/>
          </p:nvPr>
        </p:nvSpPr>
        <p:spPr>
          <a:xfrm>
            <a:off x="0" y="0"/>
            <a:ext cx="12192000" cy="2314800"/>
          </a:xfrm>
          <a:prstGeom prst="rect">
            <a:avLst/>
          </a:prstGeom>
        </p:spPr>
        <p:txBody>
          <a:bodyPr/>
          <a:lstStyle>
            <a:lvl1pPr marL="0" marR="0" indent="0" algn="l" defTabSz="216000" rtl="0" eaLnBrk="1" fontAlgn="base" latinLnBrk="0" hangingPunct="1">
              <a:lnSpc>
                <a:spcPct val="100000"/>
              </a:lnSpc>
              <a:spcBef>
                <a:spcPts val="0"/>
              </a:spcBef>
              <a:spcAft>
                <a:spcPct val="0"/>
              </a:spcAft>
              <a:buClr>
                <a:schemeClr val="tx2"/>
              </a:buClr>
              <a:buSzTx/>
              <a:buFont typeface="Arial" panose="020B0604020202020204" pitchFamily="34" charset="0"/>
              <a:buNone/>
              <a:tabLst>
                <a:tab pos="216000" algn="l"/>
              </a:tabLst>
              <a:defRPr/>
            </a:lvl1pPr>
          </a:lstStyle>
          <a:p>
            <a:r>
              <a:rPr lang="de-DE"/>
              <a:t>Bild durch Klicken auf Symbol hinzufügen</a:t>
            </a:r>
          </a:p>
        </p:txBody>
      </p:sp>
      <p:sp>
        <p:nvSpPr>
          <p:cNvPr id="6" name="Textplatzhalter 1"/>
          <p:cNvSpPr>
            <a:spLocks noGrp="1"/>
          </p:cNvSpPr>
          <p:nvPr>
            <p:ph type="body" sz="quarter" idx="14" hasCustomPrompt="1"/>
          </p:nvPr>
        </p:nvSpPr>
        <p:spPr>
          <a:xfrm>
            <a:off x="384000" y="2847599"/>
            <a:ext cx="5539200" cy="3315600"/>
          </a:xfrm>
          <a:prstGeom prst="rect">
            <a:avLst/>
          </a:prstGeom>
        </p:spPr>
        <p:txBody>
          <a:bodyPr lIns="0" tIns="0" rIns="0" bIns="0" anchor="t"/>
          <a:lstStyle>
            <a:lvl1pPr marL="0" indent="0">
              <a:buNone/>
              <a:defRPr sz="1400"/>
            </a:lvl1pPr>
          </a:lstStyle>
          <a:p>
            <a:r>
              <a:rPr lang="de-DE"/>
              <a:t>Kontaktdaten</a:t>
            </a:r>
          </a:p>
        </p:txBody>
      </p:sp>
      <p:sp>
        <p:nvSpPr>
          <p:cNvPr id="10" name="Textplatzhalter 12"/>
          <p:cNvSpPr>
            <a:spLocks noGrp="1"/>
          </p:cNvSpPr>
          <p:nvPr>
            <p:ph type="body" sz="quarter" idx="17" hasCustomPrompt="1"/>
          </p:nvPr>
        </p:nvSpPr>
        <p:spPr>
          <a:xfrm>
            <a:off x="384000" y="2487600"/>
            <a:ext cx="11424000" cy="230400"/>
          </a:xfrm>
          <a:prstGeom prst="rect">
            <a:avLst/>
          </a:prstGeom>
        </p:spPr>
        <p:txBody>
          <a:bodyPr lIns="0" tIns="0" rIns="0" bIns="0"/>
          <a:lstStyle>
            <a:lvl1pPr marL="0" indent="0">
              <a:buNone/>
              <a:defRPr sz="1600" b="1"/>
            </a:lvl1pPr>
            <a:lvl2pPr>
              <a:defRPr sz="1600"/>
            </a:lvl2pPr>
            <a:lvl3pPr>
              <a:defRPr sz="1600"/>
            </a:lvl3pPr>
            <a:lvl4pPr>
              <a:defRPr sz="1600"/>
            </a:lvl4pPr>
            <a:lvl5pPr>
              <a:defRPr sz="1600"/>
            </a:lvl5pPr>
          </a:lstStyle>
          <a:p>
            <a:pPr lvl="0"/>
            <a:r>
              <a:rPr lang="de-DE"/>
              <a:t>Kontakt</a:t>
            </a:r>
          </a:p>
        </p:txBody>
      </p:sp>
    </p:spTree>
    <p:extLst>
      <p:ext uri="{BB962C8B-B14F-4D97-AF65-F5344CB8AC3E}">
        <p14:creationId xmlns:p14="http://schemas.microsoft.com/office/powerpoint/2010/main" val="322005808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Abschlussfolie Kontakt, 2. Variante">
    <p:spTree>
      <p:nvGrpSpPr>
        <p:cNvPr id="1" name=""/>
        <p:cNvGrpSpPr/>
        <p:nvPr/>
      </p:nvGrpSpPr>
      <p:grpSpPr>
        <a:xfrm>
          <a:off x="0" y="0"/>
          <a:ext cx="0" cy="0"/>
          <a:chOff x="0" y="0"/>
          <a:chExt cx="0" cy="0"/>
        </a:xfrm>
      </p:grpSpPr>
      <p:sp>
        <p:nvSpPr>
          <p:cNvPr id="5" name="Textfeld 4"/>
          <p:cNvSpPr txBox="1"/>
          <p:nvPr userDrawn="1"/>
        </p:nvSpPr>
        <p:spPr>
          <a:xfrm>
            <a:off x="12344097" y="540456"/>
            <a:ext cx="2188633" cy="861774"/>
          </a:xfrm>
          <a:prstGeom prst="rect">
            <a:avLst/>
          </a:prstGeom>
          <a:noFill/>
        </p:spPr>
        <p:txBody>
          <a:bodyPr>
            <a:spAutoFit/>
          </a:bodyPr>
          <a:lstStyle/>
          <a:p>
            <a:pPr eaLnBrk="1" fontAlgn="auto" hangingPunct="1">
              <a:spcBef>
                <a:spcPts val="0"/>
              </a:spcBef>
              <a:spcAft>
                <a:spcPts val="0"/>
              </a:spcAft>
              <a:defRPr/>
            </a:pPr>
            <a:r>
              <a:rPr lang="de-DE" sz="1000" b="1">
                <a:latin typeface="Arial" panose="020B0604020202020204" pitchFamily="34" charset="0"/>
                <a:cs typeface="Arial" panose="020B0604020202020204" pitchFamily="34" charset="0"/>
              </a:rPr>
              <a:t>Bild ändern:</a:t>
            </a:r>
          </a:p>
          <a:p>
            <a:pPr marL="171450" indent="-171450" eaLnBrk="1" fontAlgn="auto" hangingPunct="1">
              <a:spcBef>
                <a:spcPts val="0"/>
              </a:spcBef>
              <a:spcAft>
                <a:spcPts val="0"/>
              </a:spcAft>
              <a:buFontTx/>
              <a:buChar char="-"/>
              <a:defRPr/>
            </a:pPr>
            <a:r>
              <a:rPr lang="de-DE" sz="1000">
                <a:latin typeface="Arial" panose="020B0604020202020204" pitchFamily="34" charset="0"/>
                <a:cs typeface="Arial" panose="020B0604020202020204" pitchFamily="34" charset="0"/>
              </a:rPr>
              <a:t>Bild</a:t>
            </a:r>
            <a:r>
              <a:rPr lang="de-DE" sz="1000" baseline="0">
                <a:latin typeface="Arial" panose="020B0604020202020204" pitchFamily="34" charset="0"/>
                <a:cs typeface="Arial" panose="020B0604020202020204" pitchFamily="34" charset="0"/>
              </a:rPr>
              <a:t> anklicken</a:t>
            </a:r>
          </a:p>
          <a:p>
            <a:pPr marL="171450" indent="-171450" eaLnBrk="1" fontAlgn="auto" hangingPunct="1">
              <a:spcBef>
                <a:spcPts val="0"/>
              </a:spcBef>
              <a:spcAft>
                <a:spcPts val="0"/>
              </a:spcAft>
              <a:buFontTx/>
              <a:buChar char="-"/>
              <a:defRPr/>
            </a:pPr>
            <a:r>
              <a:rPr lang="de-DE" sz="1000" baseline="0">
                <a:latin typeface="Arial" panose="020B0604020202020204" pitchFamily="34" charset="0"/>
                <a:cs typeface="Arial" panose="020B0604020202020204" pitchFamily="34" charset="0"/>
              </a:rPr>
              <a:t>Bild löschen</a:t>
            </a:r>
          </a:p>
          <a:p>
            <a:pPr marL="171450" indent="-171450" eaLnBrk="1" fontAlgn="auto" hangingPunct="1">
              <a:spcBef>
                <a:spcPts val="0"/>
              </a:spcBef>
              <a:spcAft>
                <a:spcPts val="0"/>
              </a:spcAft>
              <a:buFontTx/>
              <a:buChar char="-"/>
              <a:defRPr/>
            </a:pPr>
            <a:r>
              <a:rPr lang="de-DE" sz="1000" baseline="0">
                <a:latin typeface="Arial" panose="020B0604020202020204" pitchFamily="34" charset="0"/>
                <a:cs typeface="Arial" panose="020B0604020202020204" pitchFamily="34" charset="0"/>
              </a:rPr>
              <a:t>Anweisungen folgen</a:t>
            </a:r>
            <a:endParaRPr lang="de-DE" sz="1000">
              <a:latin typeface="Arial" panose="020B0604020202020204" pitchFamily="34" charset="0"/>
              <a:cs typeface="Arial" panose="020B0604020202020204" pitchFamily="34" charset="0"/>
            </a:endParaRPr>
          </a:p>
          <a:p>
            <a:pPr marL="0" indent="0" eaLnBrk="1" fontAlgn="auto" hangingPunct="1">
              <a:spcBef>
                <a:spcPts val="0"/>
              </a:spcBef>
              <a:spcAft>
                <a:spcPts val="0"/>
              </a:spcAft>
              <a:buFontTx/>
              <a:buNone/>
              <a:defRPr/>
            </a:pPr>
            <a:endParaRPr lang="de-DE" sz="1000">
              <a:latin typeface="Arial" panose="020B0604020202020204" pitchFamily="34" charset="0"/>
              <a:cs typeface="Arial" panose="020B0604020202020204" pitchFamily="34" charset="0"/>
            </a:endParaRPr>
          </a:p>
        </p:txBody>
      </p:sp>
      <p:sp>
        <p:nvSpPr>
          <p:cNvPr id="4" name="Bildplatzhalter 3"/>
          <p:cNvSpPr>
            <a:spLocks noGrp="1"/>
          </p:cNvSpPr>
          <p:nvPr>
            <p:ph type="pic" sz="quarter" idx="15"/>
          </p:nvPr>
        </p:nvSpPr>
        <p:spPr>
          <a:xfrm>
            <a:off x="0" y="0"/>
            <a:ext cx="12192000" cy="4554000"/>
          </a:xfrm>
          <a:prstGeom prst="rect">
            <a:avLst/>
          </a:prstGeom>
        </p:spPr>
        <p:txBody>
          <a:bodyPr/>
          <a:lstStyle>
            <a:lvl1pPr marL="0" indent="0">
              <a:buNone/>
              <a:defRPr/>
            </a:lvl1pPr>
          </a:lstStyle>
          <a:p>
            <a:r>
              <a:rPr lang="de-DE"/>
              <a:t>Bild durch Klicken auf Symbol hinzufügen</a:t>
            </a:r>
          </a:p>
        </p:txBody>
      </p:sp>
      <p:sp>
        <p:nvSpPr>
          <p:cNvPr id="8" name="Textplatzhalter 1"/>
          <p:cNvSpPr>
            <a:spLocks noGrp="1"/>
          </p:cNvSpPr>
          <p:nvPr>
            <p:ph type="body" sz="quarter" idx="14" hasCustomPrompt="1"/>
          </p:nvPr>
        </p:nvSpPr>
        <p:spPr>
          <a:xfrm>
            <a:off x="383999" y="5086800"/>
            <a:ext cx="5539200" cy="1076400"/>
          </a:xfrm>
          <a:prstGeom prst="rect">
            <a:avLst/>
          </a:prstGeom>
        </p:spPr>
        <p:txBody>
          <a:bodyPr lIns="0" tIns="0" rIns="0" bIns="0" anchor="t"/>
          <a:lstStyle>
            <a:lvl1pPr marL="0" indent="0">
              <a:buNone/>
              <a:defRPr sz="1400" baseline="0"/>
            </a:lvl1pPr>
          </a:lstStyle>
          <a:p>
            <a:r>
              <a:rPr lang="de-DE"/>
              <a:t>Firmenadresse</a:t>
            </a:r>
          </a:p>
          <a:p>
            <a:endParaRPr lang="de-DE"/>
          </a:p>
        </p:txBody>
      </p:sp>
      <p:sp>
        <p:nvSpPr>
          <p:cNvPr id="11" name="Textplatzhalter 1"/>
          <p:cNvSpPr>
            <a:spLocks noGrp="1"/>
          </p:cNvSpPr>
          <p:nvPr>
            <p:ph type="body" sz="quarter" idx="16" hasCustomPrompt="1"/>
          </p:nvPr>
        </p:nvSpPr>
        <p:spPr>
          <a:xfrm>
            <a:off x="6268800" y="5086800"/>
            <a:ext cx="5539200" cy="1076400"/>
          </a:xfrm>
          <a:prstGeom prst="rect">
            <a:avLst/>
          </a:prstGeom>
        </p:spPr>
        <p:txBody>
          <a:bodyPr lIns="0" tIns="0" rIns="0" bIns="0" anchor="t"/>
          <a:lstStyle>
            <a:lvl1pPr marL="0" indent="0">
              <a:buNone/>
              <a:defRPr sz="1400" baseline="0"/>
            </a:lvl1pPr>
          </a:lstStyle>
          <a:p>
            <a:r>
              <a:rPr lang="de-DE" sz="1400"/>
              <a:t>Kontaktdaten</a:t>
            </a:r>
          </a:p>
        </p:txBody>
      </p:sp>
      <p:sp>
        <p:nvSpPr>
          <p:cNvPr id="13" name="Textplatzhalter 12"/>
          <p:cNvSpPr>
            <a:spLocks noGrp="1"/>
          </p:cNvSpPr>
          <p:nvPr>
            <p:ph type="body" sz="quarter" idx="17" hasCustomPrompt="1"/>
          </p:nvPr>
        </p:nvSpPr>
        <p:spPr>
          <a:xfrm>
            <a:off x="384000" y="4726800"/>
            <a:ext cx="11424000" cy="230400"/>
          </a:xfrm>
          <a:prstGeom prst="rect">
            <a:avLst/>
          </a:prstGeom>
        </p:spPr>
        <p:txBody>
          <a:bodyPr lIns="0" tIns="0" rIns="0" bIns="0"/>
          <a:lstStyle>
            <a:lvl1pPr marL="0" indent="0">
              <a:buNone/>
              <a:defRPr sz="1600" b="1"/>
            </a:lvl1pPr>
            <a:lvl2pPr>
              <a:defRPr sz="1600"/>
            </a:lvl2pPr>
            <a:lvl3pPr>
              <a:defRPr sz="1600"/>
            </a:lvl3pPr>
            <a:lvl4pPr>
              <a:defRPr sz="1600"/>
            </a:lvl4pPr>
            <a:lvl5pPr>
              <a:defRPr sz="1600"/>
            </a:lvl5pPr>
          </a:lstStyle>
          <a:p>
            <a:pPr lvl="0"/>
            <a:r>
              <a:rPr lang="de-DE"/>
              <a:t>Kontakt</a:t>
            </a:r>
          </a:p>
        </p:txBody>
      </p:sp>
    </p:spTree>
    <p:extLst>
      <p:ext uri="{BB962C8B-B14F-4D97-AF65-F5344CB8AC3E}">
        <p14:creationId xmlns:p14="http://schemas.microsoft.com/office/powerpoint/2010/main" val="268369142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Abschlussfolie Kontakt, 3. Variante">
    <p:bg>
      <p:bgPr>
        <a:blipFill dpi="0" rotWithShape="1">
          <a:blip r:embed="rId2">
            <a:alphaModFix amt="20000"/>
            <a:lum/>
          </a:blip>
          <a:srcRect/>
          <a:stretch>
            <a:fillRect l="-9000" r="-9000"/>
          </a:stretch>
        </a:blipFill>
        <a:effectLst/>
      </p:bgPr>
    </p:bg>
    <p:spTree>
      <p:nvGrpSpPr>
        <p:cNvPr id="1" name=""/>
        <p:cNvGrpSpPr/>
        <p:nvPr/>
      </p:nvGrpSpPr>
      <p:grpSpPr>
        <a:xfrm>
          <a:off x="0" y="0"/>
          <a:ext cx="0" cy="0"/>
          <a:chOff x="0" y="0"/>
          <a:chExt cx="0" cy="0"/>
        </a:xfrm>
      </p:grpSpPr>
      <p:sp>
        <p:nvSpPr>
          <p:cNvPr id="12" name="Textplatzhalter 6"/>
          <p:cNvSpPr>
            <a:spLocks noGrp="1"/>
          </p:cNvSpPr>
          <p:nvPr>
            <p:ph type="body" sz="quarter" idx="14" hasCustomPrompt="1"/>
          </p:nvPr>
        </p:nvSpPr>
        <p:spPr>
          <a:xfrm>
            <a:off x="384000" y="2563200"/>
            <a:ext cx="5539200" cy="3600000"/>
          </a:xfrm>
          <a:prstGeom prst="rect">
            <a:avLst/>
          </a:prstGeom>
        </p:spPr>
        <p:txBody>
          <a:bodyPr lIns="0" tIns="0" rIns="0" bIns="0" anchor="b"/>
          <a:lstStyle>
            <a:lvl1pPr marL="0" indent="0">
              <a:buFontTx/>
              <a:buNone/>
              <a:defRPr sz="1400"/>
            </a:lvl1pPr>
          </a:lstStyle>
          <a:p>
            <a:pPr lvl="0"/>
            <a:r>
              <a:rPr lang="de-DE"/>
              <a:t>Kontaktdaten</a:t>
            </a:r>
          </a:p>
        </p:txBody>
      </p:sp>
      <p:sp>
        <p:nvSpPr>
          <p:cNvPr id="4" name="Textfeld 3"/>
          <p:cNvSpPr txBox="1"/>
          <p:nvPr userDrawn="1"/>
        </p:nvSpPr>
        <p:spPr>
          <a:xfrm>
            <a:off x="12344097" y="540456"/>
            <a:ext cx="2188633" cy="1323439"/>
          </a:xfrm>
          <a:prstGeom prst="rect">
            <a:avLst/>
          </a:prstGeom>
          <a:noFill/>
        </p:spPr>
        <p:txBody>
          <a:bodyPr>
            <a:spAutoFit/>
          </a:bodyPr>
          <a:lstStyle/>
          <a:p>
            <a:pPr eaLnBrk="1" fontAlgn="auto" hangingPunct="1">
              <a:spcBef>
                <a:spcPts val="0"/>
              </a:spcBef>
              <a:spcAft>
                <a:spcPts val="0"/>
              </a:spcAft>
              <a:defRPr/>
            </a:pPr>
            <a:r>
              <a:rPr lang="de-DE" sz="1000" b="1">
                <a:latin typeface="Arial" panose="020B0604020202020204" pitchFamily="34" charset="0"/>
                <a:cs typeface="Arial" panose="020B0604020202020204" pitchFamily="34" charset="0"/>
              </a:rPr>
              <a:t>Bild ändern:</a:t>
            </a:r>
          </a:p>
          <a:p>
            <a:pPr marL="171450" indent="-171450" eaLnBrk="1" fontAlgn="auto" hangingPunct="1">
              <a:spcBef>
                <a:spcPts val="0"/>
              </a:spcBef>
              <a:spcAft>
                <a:spcPts val="0"/>
              </a:spcAft>
              <a:buFont typeface="Symbol" panose="05050102010706020507" pitchFamily="18" charset="2"/>
              <a:buChar char="-"/>
              <a:defRPr/>
            </a:pPr>
            <a:r>
              <a:rPr lang="de-DE" sz="1000" b="0">
                <a:latin typeface="Arial" panose="020B0604020202020204" pitchFamily="34" charset="0"/>
                <a:cs typeface="Arial" panose="020B0604020202020204" pitchFamily="34" charset="0"/>
              </a:rPr>
              <a:t>Rechtsklick auf freie Fläche innerhalb der Folie.</a:t>
            </a:r>
          </a:p>
          <a:p>
            <a:pPr marL="171450" indent="-171450" eaLnBrk="1" fontAlgn="auto" hangingPunct="1">
              <a:spcBef>
                <a:spcPts val="0"/>
              </a:spcBef>
              <a:spcAft>
                <a:spcPts val="0"/>
              </a:spcAft>
              <a:buFont typeface="Symbol" panose="05050102010706020507" pitchFamily="18" charset="2"/>
              <a:buChar char="-"/>
              <a:defRPr/>
            </a:pPr>
            <a:r>
              <a:rPr lang="de-DE" sz="1000" b="0">
                <a:latin typeface="Arial" panose="020B0604020202020204" pitchFamily="34" charset="0"/>
                <a:cs typeface="Arial" panose="020B0604020202020204" pitchFamily="34" charset="0"/>
              </a:rPr>
              <a:t>Hintergrund formatieren anklicken.</a:t>
            </a:r>
          </a:p>
          <a:p>
            <a:pPr marL="171450" indent="-171450" eaLnBrk="1" fontAlgn="auto" hangingPunct="1">
              <a:spcBef>
                <a:spcPts val="0"/>
              </a:spcBef>
              <a:spcAft>
                <a:spcPts val="0"/>
              </a:spcAft>
              <a:buFont typeface="Symbol" panose="05050102010706020507" pitchFamily="18" charset="2"/>
              <a:buChar char="-"/>
              <a:defRPr/>
            </a:pPr>
            <a:r>
              <a:rPr lang="de-DE" sz="1000" b="0">
                <a:latin typeface="Arial" panose="020B0604020202020204" pitchFamily="34" charset="0"/>
                <a:cs typeface="Arial" panose="020B0604020202020204" pitchFamily="34" charset="0"/>
              </a:rPr>
              <a:t>Unter "Füllung" den Button "Datei..." anklicken und Grafik auswählen.</a:t>
            </a:r>
          </a:p>
        </p:txBody>
      </p:sp>
    </p:spTree>
    <p:extLst>
      <p:ext uri="{BB962C8B-B14F-4D97-AF65-F5344CB8AC3E}">
        <p14:creationId xmlns:p14="http://schemas.microsoft.com/office/powerpoint/2010/main" val="35004275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4000" y="144000"/>
            <a:ext cx="11424000" cy="543600"/>
          </a:xfrm>
          <a:prstGeom prst="rect">
            <a:avLst/>
          </a:prstGeom>
        </p:spPr>
        <p:txBody>
          <a:bodyPr lIns="0" tIns="0" rIns="0" bIns="0" anchor="b" anchorCtr="0"/>
          <a:lstStyle>
            <a:lvl1pPr algn="l">
              <a:defRPr sz="2000" b="1">
                <a:solidFill>
                  <a:srgbClr val="9D9EA0"/>
                </a:solidFill>
              </a:defRPr>
            </a:lvl1pPr>
          </a:lstStyle>
          <a:p>
            <a:r>
              <a:rPr lang="de-DE"/>
              <a:t>Mastertitelformat durch Klicken bearbeiten</a:t>
            </a:r>
            <a:br>
              <a:rPr lang="de-DE"/>
            </a:br>
            <a:r>
              <a:rPr lang="de-DE"/>
              <a:t>Beispiel für die Anwendung eines zweizeiligen Titels</a:t>
            </a:r>
            <a:endParaRPr lang="en-US"/>
          </a:p>
        </p:txBody>
      </p:sp>
      <p:sp>
        <p:nvSpPr>
          <p:cNvPr id="7" name="Textplatzhalter 6"/>
          <p:cNvSpPr>
            <a:spLocks noGrp="1"/>
          </p:cNvSpPr>
          <p:nvPr>
            <p:ph type="body" sz="quarter" idx="12" hasCustomPrompt="1"/>
          </p:nvPr>
        </p:nvSpPr>
        <p:spPr>
          <a:xfrm>
            <a:off x="383118" y="871200"/>
            <a:ext cx="11425767" cy="5292000"/>
          </a:xfrm>
          <a:prstGeom prst="rect">
            <a:avLst/>
          </a:prstGeom>
        </p:spPr>
        <p:txBody>
          <a:bodyPr lIns="0" tIns="0" rIns="0" bIns="0"/>
          <a:lstStyle>
            <a:lvl1pPr marL="0" indent="0">
              <a:buFontTx/>
              <a:buNone/>
              <a:defRPr/>
            </a:lvl1pPr>
          </a:lstStyle>
          <a:p>
            <a:pPr lvl="0"/>
            <a:r>
              <a:rPr lang="de-DE"/>
              <a:t>Textbereich</a:t>
            </a:r>
          </a:p>
        </p:txBody>
      </p:sp>
    </p:spTree>
    <p:extLst>
      <p:ext uri="{BB962C8B-B14F-4D97-AF65-F5344CB8AC3E}">
        <p14:creationId xmlns:p14="http://schemas.microsoft.com/office/powerpoint/2010/main" val="130120584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Abschlussfolie Partner, 1. Variante">
    <p:spTree>
      <p:nvGrpSpPr>
        <p:cNvPr id="1" name=""/>
        <p:cNvGrpSpPr/>
        <p:nvPr/>
      </p:nvGrpSpPr>
      <p:grpSpPr>
        <a:xfrm>
          <a:off x="0" y="0"/>
          <a:ext cx="0" cy="0"/>
          <a:chOff x="0" y="0"/>
          <a:chExt cx="0" cy="0"/>
        </a:xfrm>
      </p:grpSpPr>
      <p:sp>
        <p:nvSpPr>
          <p:cNvPr id="6" name="Bildplatzhalter 2"/>
          <p:cNvSpPr>
            <a:spLocks noGrp="1"/>
          </p:cNvSpPr>
          <p:nvPr>
            <p:ph type="pic" sz="quarter" idx="19" hasCustomPrompt="1"/>
          </p:nvPr>
        </p:nvSpPr>
        <p:spPr>
          <a:xfrm>
            <a:off x="10113600" y="4593600"/>
            <a:ext cx="1694400" cy="1008000"/>
          </a:xfrm>
          <a:prstGeom prst="rect">
            <a:avLst/>
          </a:prstGeom>
        </p:spPr>
        <p:txBody>
          <a:bodyPr/>
          <a:lstStyle>
            <a:lvl1pPr marL="0" indent="0">
              <a:buNone/>
              <a:defRPr sz="1400" baseline="0">
                <a:solidFill>
                  <a:schemeClr val="tx1"/>
                </a:solidFill>
                <a:latin typeface="+mj-lt"/>
              </a:defRPr>
            </a:lvl1pPr>
          </a:lstStyle>
          <a:p>
            <a:r>
              <a:rPr lang="en-US"/>
              <a:t>Logo </a:t>
            </a:r>
            <a:r>
              <a:rPr lang="en-US" err="1"/>
              <a:t>durch</a:t>
            </a:r>
            <a:r>
              <a:rPr lang="en-US"/>
              <a:t> </a:t>
            </a:r>
            <a:r>
              <a:rPr lang="en-US" err="1"/>
              <a:t>klicken</a:t>
            </a:r>
            <a:r>
              <a:rPr lang="en-US"/>
              <a:t> auf Symbol </a:t>
            </a:r>
            <a:r>
              <a:rPr lang="en-US" err="1"/>
              <a:t>hinzufügen</a:t>
            </a:r>
            <a:endParaRPr lang="de-DE"/>
          </a:p>
        </p:txBody>
      </p:sp>
      <p:sp>
        <p:nvSpPr>
          <p:cNvPr id="7" name="Textplatzhalter 11"/>
          <p:cNvSpPr>
            <a:spLocks noGrp="1"/>
          </p:cNvSpPr>
          <p:nvPr>
            <p:ph type="body" sz="quarter" idx="20" hasCustomPrompt="1"/>
          </p:nvPr>
        </p:nvSpPr>
        <p:spPr>
          <a:xfrm>
            <a:off x="384000" y="4593600"/>
            <a:ext cx="9388800" cy="1008000"/>
          </a:xfrm>
          <a:prstGeom prst="rect">
            <a:avLst/>
          </a:prstGeom>
        </p:spPr>
        <p:txBody>
          <a:bodyPr lIns="0" tIns="0" rIns="0" bIns="0" anchor="ctr"/>
          <a:lstStyle>
            <a:lvl1pPr marL="0" indent="0">
              <a:lnSpc>
                <a:spcPct val="100000"/>
              </a:lnSpc>
              <a:spcBef>
                <a:spcPts val="600"/>
              </a:spcBef>
              <a:buSzPct val="115000"/>
              <a:buFont typeface="Arial" panose="020B0604020202020204" pitchFamily="34" charset="0"/>
              <a:buNone/>
              <a:defRPr lang="de-DE" sz="1400" baseline="0" dirty="0" smtClean="0">
                <a:solidFill>
                  <a:schemeClr val="tx1"/>
                </a:solidFill>
                <a:latin typeface="+mj-lt"/>
              </a:defRPr>
            </a:lvl1pPr>
            <a:lvl2pPr marL="432000" indent="-215900">
              <a:lnSpc>
                <a:spcPct val="100000"/>
              </a:lnSpc>
              <a:spcBef>
                <a:spcPts val="600"/>
              </a:spcBef>
              <a:buFont typeface="Arial" panose="020B0604020202020204" pitchFamily="34" charset="0"/>
              <a:buChar char="≡"/>
              <a:defRPr lang="de-DE" sz="1600" dirty="0" smtClean="0">
                <a:latin typeface="+mj-lt"/>
              </a:defRPr>
            </a:lvl2pPr>
            <a:lvl3pPr marL="648000" indent="-215900">
              <a:lnSpc>
                <a:spcPct val="100000"/>
              </a:lnSpc>
              <a:spcBef>
                <a:spcPts val="600"/>
              </a:spcBef>
              <a:buSzPct val="100000"/>
              <a:buFont typeface="Arial" panose="020B0604020202020204" pitchFamily="34" charset="0"/>
              <a:buChar char="="/>
              <a:defRPr lang="de-DE" sz="1600" dirty="0" smtClean="0">
                <a:latin typeface="+mj-lt"/>
              </a:defRPr>
            </a:lvl3pPr>
            <a:lvl4pPr marL="864000" indent="-216000">
              <a:lnSpc>
                <a:spcPct val="100000"/>
              </a:lnSpc>
              <a:spcBef>
                <a:spcPts val="600"/>
              </a:spcBef>
              <a:buSzPct val="100000"/>
              <a:buFontTx/>
              <a:buChar char="□"/>
              <a:defRPr lang="de-DE" sz="1600" dirty="0" smtClean="0">
                <a:latin typeface="+mj-lt"/>
              </a:defRPr>
            </a:lvl4pPr>
            <a:lvl5pPr marL="1080000" indent="-216000">
              <a:lnSpc>
                <a:spcPct val="100000"/>
              </a:lnSpc>
              <a:spcBef>
                <a:spcPts val="600"/>
              </a:spcBef>
              <a:buSzPct val="130000"/>
              <a:buFont typeface="Symbol" panose="05050102010706020507" pitchFamily="18" charset="2"/>
              <a:buChar char="-"/>
              <a:defRPr lang="de-DE" sz="1600" dirty="0" smtClean="0">
                <a:latin typeface="+mj-lt"/>
              </a:defRPr>
            </a:lvl5pPr>
            <a:lvl6pPr marL="1296000" indent="-216000">
              <a:lnSpc>
                <a:spcPct val="100000"/>
              </a:lnSpc>
              <a:spcBef>
                <a:spcPts val="600"/>
              </a:spcBef>
              <a:buClr>
                <a:srgbClr val="DD402D"/>
              </a:buClr>
              <a:buSzPct val="130000"/>
              <a:buFont typeface="Symbol" panose="05050102010706020507" pitchFamily="18" charset="2"/>
              <a:buChar char="-"/>
              <a:defRPr lang="de-DE" sz="1600" dirty="0" smtClean="0">
                <a:latin typeface="+mj-lt"/>
              </a:defRPr>
            </a:lvl6pPr>
            <a:lvl7pPr marL="1512000" indent="-216000">
              <a:lnSpc>
                <a:spcPct val="100000"/>
              </a:lnSpc>
              <a:spcBef>
                <a:spcPts val="600"/>
              </a:spcBef>
              <a:buClr>
                <a:srgbClr val="DD402D"/>
              </a:buClr>
              <a:buSzPct val="130000"/>
              <a:buFont typeface="Symbol" panose="05050102010706020507" pitchFamily="18" charset="2"/>
              <a:buChar char="-"/>
              <a:defRPr lang="de-DE" sz="1600" dirty="0" smtClean="0">
                <a:latin typeface="+mj-lt"/>
              </a:defRPr>
            </a:lvl7pPr>
            <a:lvl8pPr marL="1728000" indent="-216000">
              <a:lnSpc>
                <a:spcPct val="100000"/>
              </a:lnSpc>
              <a:spcBef>
                <a:spcPts val="600"/>
              </a:spcBef>
              <a:buClr>
                <a:srgbClr val="DD402D"/>
              </a:buClr>
              <a:buSzPct val="130000"/>
              <a:buFont typeface="Symbol" panose="05050102010706020507" pitchFamily="18" charset="2"/>
              <a:buChar char="-"/>
              <a:defRPr lang="de-DE" sz="1600" dirty="0" smtClean="0">
                <a:latin typeface="+mj-lt"/>
              </a:defRPr>
            </a:lvl8pPr>
            <a:lvl9pPr marL="3657600" indent="0">
              <a:buNone/>
              <a:defRPr baseline="0"/>
            </a:lvl9pPr>
          </a:lstStyle>
          <a:p>
            <a:pPr lvl="0"/>
            <a:r>
              <a:rPr lang="en-US" err="1"/>
              <a:t>Textbereich</a:t>
            </a:r>
            <a:endParaRPr lang="en-US"/>
          </a:p>
        </p:txBody>
      </p:sp>
      <p:sp>
        <p:nvSpPr>
          <p:cNvPr id="8" name="Bildplatzhalter 2"/>
          <p:cNvSpPr>
            <a:spLocks noGrp="1"/>
          </p:cNvSpPr>
          <p:nvPr>
            <p:ph type="pic" sz="quarter" idx="21" hasCustomPrompt="1"/>
          </p:nvPr>
        </p:nvSpPr>
        <p:spPr>
          <a:xfrm>
            <a:off x="10113600" y="3481200"/>
            <a:ext cx="1694400" cy="1008000"/>
          </a:xfrm>
          <a:prstGeom prst="rect">
            <a:avLst/>
          </a:prstGeom>
        </p:spPr>
        <p:txBody>
          <a:bodyPr/>
          <a:lstStyle>
            <a:lvl1pPr marL="0" indent="0">
              <a:buNone/>
              <a:defRPr sz="1400" baseline="0">
                <a:solidFill>
                  <a:schemeClr val="tx1"/>
                </a:solidFill>
                <a:latin typeface="+mj-lt"/>
              </a:defRPr>
            </a:lvl1pPr>
          </a:lstStyle>
          <a:p>
            <a:r>
              <a:rPr lang="en-US"/>
              <a:t>Logo </a:t>
            </a:r>
            <a:r>
              <a:rPr lang="en-US" err="1"/>
              <a:t>durch</a:t>
            </a:r>
            <a:r>
              <a:rPr lang="en-US"/>
              <a:t> </a:t>
            </a:r>
            <a:r>
              <a:rPr lang="en-US" err="1"/>
              <a:t>klicken</a:t>
            </a:r>
            <a:r>
              <a:rPr lang="en-US"/>
              <a:t> auf Symbol </a:t>
            </a:r>
            <a:r>
              <a:rPr lang="en-US" err="1"/>
              <a:t>hinzufügen</a:t>
            </a:r>
            <a:endParaRPr lang="de-DE"/>
          </a:p>
        </p:txBody>
      </p:sp>
      <p:sp>
        <p:nvSpPr>
          <p:cNvPr id="9" name="Textplatzhalter 11"/>
          <p:cNvSpPr>
            <a:spLocks noGrp="1"/>
          </p:cNvSpPr>
          <p:nvPr>
            <p:ph type="body" sz="quarter" idx="22" hasCustomPrompt="1"/>
          </p:nvPr>
        </p:nvSpPr>
        <p:spPr>
          <a:xfrm>
            <a:off x="384000" y="3481200"/>
            <a:ext cx="9388800" cy="1008000"/>
          </a:xfrm>
          <a:prstGeom prst="rect">
            <a:avLst/>
          </a:prstGeom>
        </p:spPr>
        <p:txBody>
          <a:bodyPr lIns="0" tIns="0" rIns="0" bIns="0" anchor="ctr"/>
          <a:lstStyle>
            <a:lvl1pPr marL="0" indent="0">
              <a:lnSpc>
                <a:spcPct val="100000"/>
              </a:lnSpc>
              <a:spcBef>
                <a:spcPts val="600"/>
              </a:spcBef>
              <a:buSzPct val="115000"/>
              <a:buFont typeface="Arial" panose="020B0604020202020204" pitchFamily="34" charset="0"/>
              <a:buNone/>
              <a:defRPr lang="de-DE" sz="1400" baseline="0" dirty="0" smtClean="0">
                <a:solidFill>
                  <a:schemeClr val="tx1"/>
                </a:solidFill>
                <a:latin typeface="+mj-lt"/>
              </a:defRPr>
            </a:lvl1pPr>
            <a:lvl2pPr marL="432000" indent="-215900">
              <a:lnSpc>
                <a:spcPct val="100000"/>
              </a:lnSpc>
              <a:spcBef>
                <a:spcPts val="600"/>
              </a:spcBef>
              <a:buFont typeface="Arial" panose="020B0604020202020204" pitchFamily="34" charset="0"/>
              <a:buChar char="≡"/>
              <a:defRPr lang="de-DE" sz="1600" dirty="0" smtClean="0">
                <a:latin typeface="+mj-lt"/>
              </a:defRPr>
            </a:lvl2pPr>
            <a:lvl3pPr marL="648000" indent="-215900">
              <a:lnSpc>
                <a:spcPct val="100000"/>
              </a:lnSpc>
              <a:spcBef>
                <a:spcPts val="600"/>
              </a:spcBef>
              <a:buSzPct val="100000"/>
              <a:buFont typeface="Arial" panose="020B0604020202020204" pitchFamily="34" charset="0"/>
              <a:buChar char="="/>
              <a:defRPr lang="de-DE" sz="1600" dirty="0" smtClean="0">
                <a:latin typeface="+mj-lt"/>
              </a:defRPr>
            </a:lvl3pPr>
            <a:lvl4pPr marL="864000" indent="-216000">
              <a:lnSpc>
                <a:spcPct val="100000"/>
              </a:lnSpc>
              <a:spcBef>
                <a:spcPts val="600"/>
              </a:spcBef>
              <a:buSzPct val="100000"/>
              <a:buFontTx/>
              <a:buChar char="□"/>
              <a:defRPr lang="de-DE" sz="1600" dirty="0" smtClean="0">
                <a:latin typeface="+mj-lt"/>
              </a:defRPr>
            </a:lvl4pPr>
            <a:lvl5pPr marL="1080000" indent="-216000">
              <a:lnSpc>
                <a:spcPct val="100000"/>
              </a:lnSpc>
              <a:spcBef>
                <a:spcPts val="600"/>
              </a:spcBef>
              <a:buSzPct val="130000"/>
              <a:buFont typeface="Symbol" panose="05050102010706020507" pitchFamily="18" charset="2"/>
              <a:buChar char="-"/>
              <a:defRPr lang="de-DE" sz="1600" dirty="0" smtClean="0">
                <a:latin typeface="+mj-lt"/>
              </a:defRPr>
            </a:lvl5pPr>
            <a:lvl6pPr marL="1296000" indent="-216000">
              <a:lnSpc>
                <a:spcPct val="100000"/>
              </a:lnSpc>
              <a:spcBef>
                <a:spcPts val="600"/>
              </a:spcBef>
              <a:buClr>
                <a:srgbClr val="DD402D"/>
              </a:buClr>
              <a:buSzPct val="130000"/>
              <a:buFont typeface="Symbol" panose="05050102010706020507" pitchFamily="18" charset="2"/>
              <a:buChar char="-"/>
              <a:defRPr lang="de-DE" sz="1600" dirty="0" smtClean="0">
                <a:latin typeface="+mj-lt"/>
              </a:defRPr>
            </a:lvl6pPr>
            <a:lvl7pPr marL="1512000" indent="-216000">
              <a:lnSpc>
                <a:spcPct val="100000"/>
              </a:lnSpc>
              <a:spcBef>
                <a:spcPts val="600"/>
              </a:spcBef>
              <a:buClr>
                <a:srgbClr val="DD402D"/>
              </a:buClr>
              <a:buSzPct val="130000"/>
              <a:buFont typeface="Symbol" panose="05050102010706020507" pitchFamily="18" charset="2"/>
              <a:buChar char="-"/>
              <a:defRPr lang="de-DE" sz="1600" dirty="0" smtClean="0">
                <a:latin typeface="+mj-lt"/>
              </a:defRPr>
            </a:lvl7pPr>
            <a:lvl8pPr marL="1728000" indent="-216000">
              <a:lnSpc>
                <a:spcPct val="100000"/>
              </a:lnSpc>
              <a:spcBef>
                <a:spcPts val="600"/>
              </a:spcBef>
              <a:buClr>
                <a:srgbClr val="DD402D"/>
              </a:buClr>
              <a:buSzPct val="130000"/>
              <a:buFont typeface="Symbol" panose="05050102010706020507" pitchFamily="18" charset="2"/>
              <a:buChar char="-"/>
              <a:defRPr lang="de-DE" sz="1600" dirty="0" smtClean="0">
                <a:latin typeface="+mj-lt"/>
              </a:defRPr>
            </a:lvl8pPr>
            <a:lvl9pPr marL="3657600" indent="0">
              <a:buNone/>
              <a:defRPr baseline="0"/>
            </a:lvl9pPr>
          </a:lstStyle>
          <a:p>
            <a:pPr lvl="0"/>
            <a:r>
              <a:rPr lang="en-US" err="1"/>
              <a:t>Textbereich</a:t>
            </a:r>
            <a:endParaRPr lang="en-US"/>
          </a:p>
        </p:txBody>
      </p:sp>
      <p:sp>
        <p:nvSpPr>
          <p:cNvPr id="10" name="Bildplatzhalter 2"/>
          <p:cNvSpPr>
            <a:spLocks noGrp="1"/>
          </p:cNvSpPr>
          <p:nvPr>
            <p:ph type="pic" sz="quarter" idx="23" hasCustomPrompt="1"/>
          </p:nvPr>
        </p:nvSpPr>
        <p:spPr>
          <a:xfrm>
            <a:off x="10113600" y="2368800"/>
            <a:ext cx="1694400" cy="1008000"/>
          </a:xfrm>
          <a:prstGeom prst="rect">
            <a:avLst/>
          </a:prstGeom>
        </p:spPr>
        <p:txBody>
          <a:bodyPr/>
          <a:lstStyle>
            <a:lvl1pPr marL="0" indent="0">
              <a:buNone/>
              <a:defRPr sz="1400" baseline="0">
                <a:solidFill>
                  <a:schemeClr val="tx1"/>
                </a:solidFill>
                <a:latin typeface="+mj-lt"/>
              </a:defRPr>
            </a:lvl1pPr>
          </a:lstStyle>
          <a:p>
            <a:r>
              <a:rPr lang="en-US"/>
              <a:t>Logo </a:t>
            </a:r>
            <a:r>
              <a:rPr lang="en-US" err="1"/>
              <a:t>durch</a:t>
            </a:r>
            <a:r>
              <a:rPr lang="en-US"/>
              <a:t> </a:t>
            </a:r>
            <a:r>
              <a:rPr lang="en-US" err="1"/>
              <a:t>klicken</a:t>
            </a:r>
            <a:r>
              <a:rPr lang="en-US"/>
              <a:t> auf Symbol </a:t>
            </a:r>
            <a:r>
              <a:rPr lang="en-US" err="1"/>
              <a:t>hinzufügen</a:t>
            </a:r>
            <a:endParaRPr lang="de-DE"/>
          </a:p>
        </p:txBody>
      </p:sp>
      <p:sp>
        <p:nvSpPr>
          <p:cNvPr id="11" name="Textplatzhalter 11"/>
          <p:cNvSpPr>
            <a:spLocks noGrp="1"/>
          </p:cNvSpPr>
          <p:nvPr>
            <p:ph type="body" sz="quarter" idx="24" hasCustomPrompt="1"/>
          </p:nvPr>
        </p:nvSpPr>
        <p:spPr>
          <a:xfrm>
            <a:off x="384000" y="2368800"/>
            <a:ext cx="9388800" cy="1008000"/>
          </a:xfrm>
          <a:prstGeom prst="rect">
            <a:avLst/>
          </a:prstGeom>
        </p:spPr>
        <p:txBody>
          <a:bodyPr lIns="0" tIns="0" rIns="0" bIns="0" anchor="ctr"/>
          <a:lstStyle>
            <a:lvl1pPr marL="0" indent="0">
              <a:lnSpc>
                <a:spcPct val="100000"/>
              </a:lnSpc>
              <a:spcBef>
                <a:spcPts val="600"/>
              </a:spcBef>
              <a:buSzPct val="115000"/>
              <a:buFont typeface="Arial" panose="020B0604020202020204" pitchFamily="34" charset="0"/>
              <a:buNone/>
              <a:defRPr lang="de-DE" sz="1400" baseline="0" dirty="0" smtClean="0">
                <a:solidFill>
                  <a:schemeClr val="tx1"/>
                </a:solidFill>
                <a:latin typeface="+mj-lt"/>
              </a:defRPr>
            </a:lvl1pPr>
            <a:lvl2pPr marL="432000" indent="-215900">
              <a:lnSpc>
                <a:spcPct val="100000"/>
              </a:lnSpc>
              <a:spcBef>
                <a:spcPts val="600"/>
              </a:spcBef>
              <a:buFont typeface="Arial" panose="020B0604020202020204" pitchFamily="34" charset="0"/>
              <a:buChar char="≡"/>
              <a:defRPr lang="de-DE" sz="1600" dirty="0" smtClean="0">
                <a:latin typeface="+mj-lt"/>
              </a:defRPr>
            </a:lvl2pPr>
            <a:lvl3pPr marL="648000" indent="-215900">
              <a:lnSpc>
                <a:spcPct val="100000"/>
              </a:lnSpc>
              <a:spcBef>
                <a:spcPts val="600"/>
              </a:spcBef>
              <a:buSzPct val="100000"/>
              <a:buFont typeface="Arial" panose="020B0604020202020204" pitchFamily="34" charset="0"/>
              <a:buChar char="="/>
              <a:defRPr lang="de-DE" sz="1600" dirty="0" smtClean="0">
                <a:latin typeface="+mj-lt"/>
              </a:defRPr>
            </a:lvl3pPr>
            <a:lvl4pPr marL="864000" indent="-216000">
              <a:lnSpc>
                <a:spcPct val="100000"/>
              </a:lnSpc>
              <a:spcBef>
                <a:spcPts val="600"/>
              </a:spcBef>
              <a:buSzPct val="100000"/>
              <a:buFontTx/>
              <a:buChar char="□"/>
              <a:defRPr lang="de-DE" sz="1600" dirty="0" smtClean="0">
                <a:latin typeface="+mj-lt"/>
              </a:defRPr>
            </a:lvl4pPr>
            <a:lvl5pPr marL="1080000" indent="-216000">
              <a:lnSpc>
                <a:spcPct val="100000"/>
              </a:lnSpc>
              <a:spcBef>
                <a:spcPts val="600"/>
              </a:spcBef>
              <a:buSzPct val="130000"/>
              <a:buFont typeface="Symbol" panose="05050102010706020507" pitchFamily="18" charset="2"/>
              <a:buChar char="-"/>
              <a:defRPr lang="de-DE" sz="1600" dirty="0" smtClean="0">
                <a:latin typeface="+mj-lt"/>
              </a:defRPr>
            </a:lvl5pPr>
            <a:lvl6pPr marL="1296000" indent="-216000">
              <a:lnSpc>
                <a:spcPct val="100000"/>
              </a:lnSpc>
              <a:spcBef>
                <a:spcPts val="600"/>
              </a:spcBef>
              <a:buClr>
                <a:srgbClr val="DD402D"/>
              </a:buClr>
              <a:buSzPct val="130000"/>
              <a:buFont typeface="Symbol" panose="05050102010706020507" pitchFamily="18" charset="2"/>
              <a:buChar char="-"/>
              <a:defRPr lang="de-DE" sz="1600" dirty="0" smtClean="0">
                <a:latin typeface="+mj-lt"/>
              </a:defRPr>
            </a:lvl6pPr>
            <a:lvl7pPr marL="1512000" indent="-216000">
              <a:lnSpc>
                <a:spcPct val="100000"/>
              </a:lnSpc>
              <a:spcBef>
                <a:spcPts val="600"/>
              </a:spcBef>
              <a:buClr>
                <a:srgbClr val="DD402D"/>
              </a:buClr>
              <a:buSzPct val="130000"/>
              <a:buFont typeface="Symbol" panose="05050102010706020507" pitchFamily="18" charset="2"/>
              <a:buChar char="-"/>
              <a:defRPr lang="de-DE" sz="1600" dirty="0" smtClean="0">
                <a:latin typeface="+mj-lt"/>
              </a:defRPr>
            </a:lvl7pPr>
            <a:lvl8pPr marL="1728000" indent="-216000">
              <a:lnSpc>
                <a:spcPct val="100000"/>
              </a:lnSpc>
              <a:spcBef>
                <a:spcPts val="600"/>
              </a:spcBef>
              <a:buClr>
                <a:srgbClr val="DD402D"/>
              </a:buClr>
              <a:buSzPct val="130000"/>
              <a:buFont typeface="Symbol" panose="05050102010706020507" pitchFamily="18" charset="2"/>
              <a:buChar char="-"/>
              <a:defRPr lang="de-DE" sz="1600" dirty="0" smtClean="0">
                <a:latin typeface="+mj-lt"/>
              </a:defRPr>
            </a:lvl8pPr>
            <a:lvl9pPr marL="3657600" indent="0">
              <a:buNone/>
              <a:defRPr baseline="0"/>
            </a:lvl9pPr>
          </a:lstStyle>
          <a:p>
            <a:pPr lvl="0"/>
            <a:r>
              <a:rPr lang="en-US" err="1"/>
              <a:t>Textbereich</a:t>
            </a:r>
            <a:endParaRPr lang="en-US"/>
          </a:p>
        </p:txBody>
      </p:sp>
      <p:sp>
        <p:nvSpPr>
          <p:cNvPr id="12" name="Bildplatzhalter 2"/>
          <p:cNvSpPr>
            <a:spLocks noGrp="1"/>
          </p:cNvSpPr>
          <p:nvPr>
            <p:ph type="pic" sz="quarter" idx="25" hasCustomPrompt="1"/>
          </p:nvPr>
        </p:nvSpPr>
        <p:spPr>
          <a:xfrm>
            <a:off x="10113600" y="1256400"/>
            <a:ext cx="1694400" cy="1008000"/>
          </a:xfrm>
          <a:prstGeom prst="rect">
            <a:avLst/>
          </a:prstGeom>
        </p:spPr>
        <p:txBody>
          <a:bodyPr/>
          <a:lstStyle>
            <a:lvl1pPr marL="0" indent="0">
              <a:buNone/>
              <a:defRPr sz="1400" baseline="0">
                <a:solidFill>
                  <a:schemeClr val="tx1"/>
                </a:solidFill>
                <a:latin typeface="+mj-lt"/>
              </a:defRPr>
            </a:lvl1pPr>
          </a:lstStyle>
          <a:p>
            <a:r>
              <a:rPr lang="en-US"/>
              <a:t>Logo </a:t>
            </a:r>
            <a:r>
              <a:rPr lang="en-US" err="1"/>
              <a:t>durch</a:t>
            </a:r>
            <a:r>
              <a:rPr lang="en-US"/>
              <a:t> </a:t>
            </a:r>
            <a:r>
              <a:rPr lang="en-US" err="1"/>
              <a:t>klicken</a:t>
            </a:r>
            <a:r>
              <a:rPr lang="en-US"/>
              <a:t> auf Symbol </a:t>
            </a:r>
            <a:r>
              <a:rPr lang="en-US" err="1"/>
              <a:t>hinzufügen</a:t>
            </a:r>
            <a:endParaRPr lang="de-DE"/>
          </a:p>
        </p:txBody>
      </p:sp>
      <p:sp>
        <p:nvSpPr>
          <p:cNvPr id="13" name="Textplatzhalter 11"/>
          <p:cNvSpPr>
            <a:spLocks noGrp="1"/>
          </p:cNvSpPr>
          <p:nvPr>
            <p:ph type="body" sz="quarter" idx="26" hasCustomPrompt="1"/>
          </p:nvPr>
        </p:nvSpPr>
        <p:spPr>
          <a:xfrm>
            <a:off x="384000" y="1256400"/>
            <a:ext cx="9388800" cy="1008000"/>
          </a:xfrm>
          <a:prstGeom prst="rect">
            <a:avLst/>
          </a:prstGeom>
        </p:spPr>
        <p:txBody>
          <a:bodyPr lIns="0" tIns="0" rIns="0" bIns="0" anchor="ctr"/>
          <a:lstStyle>
            <a:lvl1pPr marL="0" indent="0">
              <a:lnSpc>
                <a:spcPct val="100000"/>
              </a:lnSpc>
              <a:spcBef>
                <a:spcPts val="600"/>
              </a:spcBef>
              <a:buSzPct val="115000"/>
              <a:buFont typeface="Arial" panose="020B0604020202020204" pitchFamily="34" charset="0"/>
              <a:buNone/>
              <a:defRPr lang="de-DE" sz="1400" baseline="0" dirty="0" smtClean="0">
                <a:solidFill>
                  <a:schemeClr val="tx1"/>
                </a:solidFill>
                <a:latin typeface="+mj-lt"/>
              </a:defRPr>
            </a:lvl1pPr>
            <a:lvl2pPr marL="432000" indent="-215900">
              <a:lnSpc>
                <a:spcPct val="100000"/>
              </a:lnSpc>
              <a:spcBef>
                <a:spcPts val="600"/>
              </a:spcBef>
              <a:buFont typeface="Arial" panose="020B0604020202020204" pitchFamily="34" charset="0"/>
              <a:buChar char="≡"/>
              <a:defRPr lang="de-DE" sz="1600" dirty="0" smtClean="0">
                <a:latin typeface="+mj-lt"/>
              </a:defRPr>
            </a:lvl2pPr>
            <a:lvl3pPr marL="648000" indent="-215900">
              <a:lnSpc>
                <a:spcPct val="100000"/>
              </a:lnSpc>
              <a:spcBef>
                <a:spcPts val="600"/>
              </a:spcBef>
              <a:buSzPct val="100000"/>
              <a:buFont typeface="Arial" panose="020B0604020202020204" pitchFamily="34" charset="0"/>
              <a:buChar char="="/>
              <a:defRPr lang="de-DE" sz="1600" dirty="0" smtClean="0">
                <a:latin typeface="+mj-lt"/>
              </a:defRPr>
            </a:lvl3pPr>
            <a:lvl4pPr marL="864000" indent="-216000">
              <a:lnSpc>
                <a:spcPct val="100000"/>
              </a:lnSpc>
              <a:spcBef>
                <a:spcPts val="600"/>
              </a:spcBef>
              <a:buSzPct val="100000"/>
              <a:buFontTx/>
              <a:buChar char="□"/>
              <a:defRPr lang="de-DE" sz="1600" dirty="0" smtClean="0">
                <a:latin typeface="+mj-lt"/>
              </a:defRPr>
            </a:lvl4pPr>
            <a:lvl5pPr marL="1080000" indent="-216000">
              <a:lnSpc>
                <a:spcPct val="100000"/>
              </a:lnSpc>
              <a:spcBef>
                <a:spcPts val="600"/>
              </a:spcBef>
              <a:buSzPct val="130000"/>
              <a:buFont typeface="Symbol" panose="05050102010706020507" pitchFamily="18" charset="2"/>
              <a:buChar char="-"/>
              <a:defRPr lang="de-DE" sz="1600" dirty="0" smtClean="0">
                <a:latin typeface="+mj-lt"/>
              </a:defRPr>
            </a:lvl5pPr>
            <a:lvl6pPr marL="1296000" indent="-216000">
              <a:lnSpc>
                <a:spcPct val="100000"/>
              </a:lnSpc>
              <a:spcBef>
                <a:spcPts val="600"/>
              </a:spcBef>
              <a:buClr>
                <a:srgbClr val="DD402D"/>
              </a:buClr>
              <a:buSzPct val="130000"/>
              <a:buFont typeface="Symbol" panose="05050102010706020507" pitchFamily="18" charset="2"/>
              <a:buChar char="-"/>
              <a:defRPr lang="de-DE" sz="1600" dirty="0" smtClean="0">
                <a:latin typeface="+mj-lt"/>
              </a:defRPr>
            </a:lvl6pPr>
            <a:lvl7pPr marL="1512000" indent="-216000">
              <a:lnSpc>
                <a:spcPct val="100000"/>
              </a:lnSpc>
              <a:spcBef>
                <a:spcPts val="600"/>
              </a:spcBef>
              <a:buClr>
                <a:srgbClr val="DD402D"/>
              </a:buClr>
              <a:buSzPct val="130000"/>
              <a:buFont typeface="Symbol" panose="05050102010706020507" pitchFamily="18" charset="2"/>
              <a:buChar char="-"/>
              <a:defRPr lang="de-DE" sz="1600" dirty="0" smtClean="0">
                <a:latin typeface="+mj-lt"/>
              </a:defRPr>
            </a:lvl7pPr>
            <a:lvl8pPr marL="1728000" indent="-216000">
              <a:lnSpc>
                <a:spcPct val="100000"/>
              </a:lnSpc>
              <a:spcBef>
                <a:spcPts val="600"/>
              </a:spcBef>
              <a:buClr>
                <a:srgbClr val="DD402D"/>
              </a:buClr>
              <a:buSzPct val="130000"/>
              <a:buFont typeface="Symbol" panose="05050102010706020507" pitchFamily="18" charset="2"/>
              <a:buChar char="-"/>
              <a:defRPr lang="de-DE" sz="1600" dirty="0" smtClean="0">
                <a:latin typeface="+mj-lt"/>
              </a:defRPr>
            </a:lvl8pPr>
            <a:lvl9pPr marL="3657600" indent="0">
              <a:buNone/>
              <a:defRPr baseline="0"/>
            </a:lvl9pPr>
          </a:lstStyle>
          <a:p>
            <a:pPr lvl="0"/>
            <a:r>
              <a:rPr lang="en-US" err="1"/>
              <a:t>Textbereich</a:t>
            </a:r>
            <a:endParaRPr lang="en-US"/>
          </a:p>
        </p:txBody>
      </p:sp>
      <p:sp>
        <p:nvSpPr>
          <p:cNvPr id="14" name="Bildplatzhalter 2"/>
          <p:cNvSpPr>
            <a:spLocks noGrp="1"/>
          </p:cNvSpPr>
          <p:nvPr>
            <p:ph type="pic" sz="quarter" idx="27" hasCustomPrompt="1"/>
          </p:nvPr>
        </p:nvSpPr>
        <p:spPr>
          <a:xfrm>
            <a:off x="10113600" y="144000"/>
            <a:ext cx="1694400" cy="1008000"/>
          </a:xfrm>
          <a:prstGeom prst="rect">
            <a:avLst/>
          </a:prstGeom>
        </p:spPr>
        <p:txBody>
          <a:bodyPr/>
          <a:lstStyle>
            <a:lvl1pPr marL="0" indent="0">
              <a:buNone/>
              <a:defRPr sz="1400" baseline="0">
                <a:solidFill>
                  <a:schemeClr val="tx1"/>
                </a:solidFill>
                <a:latin typeface="+mj-lt"/>
              </a:defRPr>
            </a:lvl1pPr>
          </a:lstStyle>
          <a:p>
            <a:r>
              <a:rPr lang="en-US"/>
              <a:t>Logo </a:t>
            </a:r>
            <a:r>
              <a:rPr lang="en-US" err="1"/>
              <a:t>durch</a:t>
            </a:r>
            <a:r>
              <a:rPr lang="en-US"/>
              <a:t> </a:t>
            </a:r>
            <a:r>
              <a:rPr lang="en-US" err="1"/>
              <a:t>klicken</a:t>
            </a:r>
            <a:r>
              <a:rPr lang="en-US"/>
              <a:t> auf Symbol </a:t>
            </a:r>
            <a:r>
              <a:rPr lang="en-US" err="1"/>
              <a:t>hinzufügen</a:t>
            </a:r>
            <a:endParaRPr lang="de-DE"/>
          </a:p>
        </p:txBody>
      </p:sp>
      <p:sp>
        <p:nvSpPr>
          <p:cNvPr id="15" name="Textplatzhalter 11"/>
          <p:cNvSpPr>
            <a:spLocks noGrp="1"/>
          </p:cNvSpPr>
          <p:nvPr>
            <p:ph type="body" sz="quarter" idx="28" hasCustomPrompt="1"/>
          </p:nvPr>
        </p:nvSpPr>
        <p:spPr>
          <a:xfrm>
            <a:off x="384000" y="144000"/>
            <a:ext cx="9388800" cy="1008000"/>
          </a:xfrm>
          <a:prstGeom prst="rect">
            <a:avLst/>
          </a:prstGeom>
        </p:spPr>
        <p:txBody>
          <a:bodyPr lIns="0" tIns="0" rIns="0" bIns="0" anchor="ctr"/>
          <a:lstStyle>
            <a:lvl1pPr marL="0" indent="0">
              <a:lnSpc>
                <a:spcPct val="100000"/>
              </a:lnSpc>
              <a:spcBef>
                <a:spcPts val="600"/>
              </a:spcBef>
              <a:buSzPct val="115000"/>
              <a:buFont typeface="Arial" panose="020B0604020202020204" pitchFamily="34" charset="0"/>
              <a:buNone/>
              <a:defRPr lang="de-DE" sz="1400" baseline="0" dirty="0" smtClean="0">
                <a:solidFill>
                  <a:schemeClr val="tx1"/>
                </a:solidFill>
                <a:latin typeface="+mj-lt"/>
              </a:defRPr>
            </a:lvl1pPr>
            <a:lvl2pPr marL="432000" indent="-215900">
              <a:lnSpc>
                <a:spcPct val="100000"/>
              </a:lnSpc>
              <a:spcBef>
                <a:spcPts val="600"/>
              </a:spcBef>
              <a:buFont typeface="Arial" panose="020B0604020202020204" pitchFamily="34" charset="0"/>
              <a:buChar char="≡"/>
              <a:defRPr lang="de-DE" sz="1600" dirty="0" smtClean="0">
                <a:latin typeface="+mj-lt"/>
              </a:defRPr>
            </a:lvl2pPr>
            <a:lvl3pPr marL="648000" indent="-215900">
              <a:lnSpc>
                <a:spcPct val="100000"/>
              </a:lnSpc>
              <a:spcBef>
                <a:spcPts val="600"/>
              </a:spcBef>
              <a:buSzPct val="100000"/>
              <a:buFont typeface="Arial" panose="020B0604020202020204" pitchFamily="34" charset="0"/>
              <a:buChar char="="/>
              <a:defRPr lang="de-DE" sz="1600" dirty="0" smtClean="0">
                <a:latin typeface="+mj-lt"/>
              </a:defRPr>
            </a:lvl3pPr>
            <a:lvl4pPr marL="864000" indent="-216000">
              <a:lnSpc>
                <a:spcPct val="100000"/>
              </a:lnSpc>
              <a:spcBef>
                <a:spcPts val="600"/>
              </a:spcBef>
              <a:buSzPct val="100000"/>
              <a:buFontTx/>
              <a:buChar char="□"/>
              <a:defRPr lang="de-DE" sz="1600" dirty="0" smtClean="0">
                <a:latin typeface="+mj-lt"/>
              </a:defRPr>
            </a:lvl4pPr>
            <a:lvl5pPr marL="1080000" indent="-216000">
              <a:lnSpc>
                <a:spcPct val="100000"/>
              </a:lnSpc>
              <a:spcBef>
                <a:spcPts val="600"/>
              </a:spcBef>
              <a:buSzPct val="130000"/>
              <a:buFont typeface="Symbol" panose="05050102010706020507" pitchFamily="18" charset="2"/>
              <a:buChar char="-"/>
              <a:defRPr lang="de-DE" sz="1600" dirty="0" smtClean="0">
                <a:latin typeface="+mj-lt"/>
              </a:defRPr>
            </a:lvl5pPr>
            <a:lvl6pPr marL="1296000" indent="-216000">
              <a:lnSpc>
                <a:spcPct val="100000"/>
              </a:lnSpc>
              <a:spcBef>
                <a:spcPts val="600"/>
              </a:spcBef>
              <a:buClr>
                <a:srgbClr val="DD402D"/>
              </a:buClr>
              <a:buSzPct val="130000"/>
              <a:buFont typeface="Symbol" panose="05050102010706020507" pitchFamily="18" charset="2"/>
              <a:buChar char="-"/>
              <a:defRPr lang="de-DE" sz="1600" dirty="0" smtClean="0">
                <a:latin typeface="+mj-lt"/>
              </a:defRPr>
            </a:lvl6pPr>
            <a:lvl7pPr marL="1512000" indent="-216000">
              <a:lnSpc>
                <a:spcPct val="100000"/>
              </a:lnSpc>
              <a:spcBef>
                <a:spcPts val="600"/>
              </a:spcBef>
              <a:buClr>
                <a:srgbClr val="DD402D"/>
              </a:buClr>
              <a:buSzPct val="130000"/>
              <a:buFont typeface="Symbol" panose="05050102010706020507" pitchFamily="18" charset="2"/>
              <a:buChar char="-"/>
              <a:defRPr lang="de-DE" sz="1600" dirty="0" smtClean="0">
                <a:latin typeface="+mj-lt"/>
              </a:defRPr>
            </a:lvl7pPr>
            <a:lvl8pPr marL="1728000" indent="-216000">
              <a:lnSpc>
                <a:spcPct val="100000"/>
              </a:lnSpc>
              <a:spcBef>
                <a:spcPts val="600"/>
              </a:spcBef>
              <a:buClr>
                <a:srgbClr val="DD402D"/>
              </a:buClr>
              <a:buSzPct val="130000"/>
              <a:buFont typeface="Symbol" panose="05050102010706020507" pitchFamily="18" charset="2"/>
              <a:buChar char="-"/>
              <a:defRPr lang="de-DE" sz="1600" dirty="0" smtClean="0">
                <a:latin typeface="+mj-lt"/>
              </a:defRPr>
            </a:lvl8pPr>
            <a:lvl9pPr marL="3657600" indent="0">
              <a:buNone/>
              <a:defRPr baseline="0"/>
            </a:lvl9pPr>
          </a:lstStyle>
          <a:p>
            <a:pPr lvl="0"/>
            <a:r>
              <a:rPr lang="en-US" err="1"/>
              <a:t>Textbereich</a:t>
            </a:r>
            <a:endParaRPr lang="en-US"/>
          </a:p>
        </p:txBody>
      </p:sp>
    </p:spTree>
    <p:extLst>
      <p:ext uri="{BB962C8B-B14F-4D97-AF65-F5344CB8AC3E}">
        <p14:creationId xmlns:p14="http://schemas.microsoft.com/office/powerpoint/2010/main" val="418489082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Abschlussfolie Partner, 2. Variante">
    <p:bg>
      <p:bgPr>
        <a:solidFill>
          <a:schemeClr val="tx1"/>
        </a:solidFill>
        <a:effectLst/>
      </p:bgPr>
    </p:bg>
    <p:spTree>
      <p:nvGrpSpPr>
        <p:cNvPr id="1" name=""/>
        <p:cNvGrpSpPr/>
        <p:nvPr/>
      </p:nvGrpSpPr>
      <p:grpSpPr>
        <a:xfrm>
          <a:off x="0" y="0"/>
          <a:ext cx="0" cy="0"/>
          <a:chOff x="0" y="0"/>
          <a:chExt cx="0" cy="0"/>
        </a:xfrm>
      </p:grpSpPr>
      <p:sp>
        <p:nvSpPr>
          <p:cNvPr id="11" name="Bildplatzhalter 2"/>
          <p:cNvSpPr>
            <a:spLocks noGrp="1"/>
          </p:cNvSpPr>
          <p:nvPr>
            <p:ph type="pic" sz="quarter" idx="12" hasCustomPrompt="1"/>
          </p:nvPr>
        </p:nvSpPr>
        <p:spPr>
          <a:xfrm>
            <a:off x="10113600" y="5706000"/>
            <a:ext cx="1694400" cy="1008000"/>
          </a:xfrm>
          <a:prstGeom prst="rect">
            <a:avLst/>
          </a:prstGeom>
        </p:spPr>
        <p:txBody>
          <a:bodyPr/>
          <a:lstStyle>
            <a:lvl1pPr marL="0" indent="0">
              <a:buNone/>
              <a:defRPr sz="1400" baseline="0">
                <a:solidFill>
                  <a:schemeClr val="bg1"/>
                </a:solidFill>
                <a:latin typeface="+mj-lt"/>
              </a:defRPr>
            </a:lvl1pPr>
          </a:lstStyle>
          <a:p>
            <a:r>
              <a:rPr lang="en-US"/>
              <a:t>Logo </a:t>
            </a:r>
            <a:r>
              <a:rPr lang="en-US" err="1"/>
              <a:t>durch</a:t>
            </a:r>
            <a:r>
              <a:rPr lang="en-US"/>
              <a:t> </a:t>
            </a:r>
            <a:r>
              <a:rPr lang="en-US" err="1"/>
              <a:t>klicken</a:t>
            </a:r>
            <a:r>
              <a:rPr lang="en-US"/>
              <a:t> auf Symbol </a:t>
            </a:r>
            <a:r>
              <a:rPr lang="en-US" err="1"/>
              <a:t>hinzufügen</a:t>
            </a:r>
            <a:endParaRPr lang="de-DE"/>
          </a:p>
        </p:txBody>
      </p:sp>
      <p:sp>
        <p:nvSpPr>
          <p:cNvPr id="15" name="Textplatzhalter 11"/>
          <p:cNvSpPr>
            <a:spLocks noGrp="1"/>
          </p:cNvSpPr>
          <p:nvPr>
            <p:ph type="body" sz="quarter" idx="18" hasCustomPrompt="1"/>
          </p:nvPr>
        </p:nvSpPr>
        <p:spPr>
          <a:xfrm>
            <a:off x="384000" y="5706000"/>
            <a:ext cx="9388800" cy="1008000"/>
          </a:xfrm>
          <a:prstGeom prst="rect">
            <a:avLst/>
          </a:prstGeom>
        </p:spPr>
        <p:txBody>
          <a:bodyPr lIns="0" tIns="0" rIns="0" bIns="0" anchor="ctr"/>
          <a:lstStyle>
            <a:lvl1pPr marL="0" indent="0">
              <a:lnSpc>
                <a:spcPct val="100000"/>
              </a:lnSpc>
              <a:spcBef>
                <a:spcPts val="600"/>
              </a:spcBef>
              <a:buSzPct val="115000"/>
              <a:buFont typeface="Arial" panose="020B0604020202020204" pitchFamily="34" charset="0"/>
              <a:buNone/>
              <a:defRPr lang="de-DE" sz="1400" baseline="0" dirty="0" smtClean="0">
                <a:solidFill>
                  <a:schemeClr val="bg1"/>
                </a:solidFill>
                <a:latin typeface="+mj-lt"/>
              </a:defRPr>
            </a:lvl1pPr>
            <a:lvl2pPr marL="432000" indent="-215900">
              <a:lnSpc>
                <a:spcPct val="100000"/>
              </a:lnSpc>
              <a:spcBef>
                <a:spcPts val="600"/>
              </a:spcBef>
              <a:buFont typeface="Arial" panose="020B0604020202020204" pitchFamily="34" charset="0"/>
              <a:buChar char="≡"/>
              <a:defRPr lang="de-DE" sz="1600" dirty="0" smtClean="0">
                <a:latin typeface="+mj-lt"/>
              </a:defRPr>
            </a:lvl2pPr>
            <a:lvl3pPr marL="648000" indent="-215900">
              <a:lnSpc>
                <a:spcPct val="100000"/>
              </a:lnSpc>
              <a:spcBef>
                <a:spcPts val="600"/>
              </a:spcBef>
              <a:buSzPct val="100000"/>
              <a:buFont typeface="Arial" panose="020B0604020202020204" pitchFamily="34" charset="0"/>
              <a:buChar char="="/>
              <a:defRPr lang="de-DE" sz="1600" dirty="0" smtClean="0">
                <a:latin typeface="+mj-lt"/>
              </a:defRPr>
            </a:lvl3pPr>
            <a:lvl4pPr marL="864000" indent="-216000">
              <a:lnSpc>
                <a:spcPct val="100000"/>
              </a:lnSpc>
              <a:spcBef>
                <a:spcPts val="600"/>
              </a:spcBef>
              <a:buSzPct val="100000"/>
              <a:buFontTx/>
              <a:buChar char="□"/>
              <a:defRPr lang="de-DE" sz="1600" dirty="0" smtClean="0">
                <a:latin typeface="+mj-lt"/>
              </a:defRPr>
            </a:lvl4pPr>
            <a:lvl5pPr marL="1080000" indent="-216000">
              <a:lnSpc>
                <a:spcPct val="100000"/>
              </a:lnSpc>
              <a:spcBef>
                <a:spcPts val="600"/>
              </a:spcBef>
              <a:buSzPct val="130000"/>
              <a:buFont typeface="Symbol" panose="05050102010706020507" pitchFamily="18" charset="2"/>
              <a:buChar char="-"/>
              <a:defRPr lang="de-DE" sz="1600" dirty="0" smtClean="0">
                <a:latin typeface="+mj-lt"/>
              </a:defRPr>
            </a:lvl5pPr>
            <a:lvl6pPr marL="1296000" indent="-216000">
              <a:lnSpc>
                <a:spcPct val="100000"/>
              </a:lnSpc>
              <a:spcBef>
                <a:spcPts val="600"/>
              </a:spcBef>
              <a:buClr>
                <a:srgbClr val="DD402D"/>
              </a:buClr>
              <a:buSzPct val="130000"/>
              <a:buFont typeface="Symbol" panose="05050102010706020507" pitchFamily="18" charset="2"/>
              <a:buChar char="-"/>
              <a:defRPr lang="de-DE" sz="1600" dirty="0" smtClean="0">
                <a:latin typeface="+mj-lt"/>
              </a:defRPr>
            </a:lvl6pPr>
            <a:lvl7pPr marL="1512000" indent="-216000">
              <a:lnSpc>
                <a:spcPct val="100000"/>
              </a:lnSpc>
              <a:spcBef>
                <a:spcPts val="600"/>
              </a:spcBef>
              <a:buClr>
                <a:srgbClr val="DD402D"/>
              </a:buClr>
              <a:buSzPct val="130000"/>
              <a:buFont typeface="Symbol" panose="05050102010706020507" pitchFamily="18" charset="2"/>
              <a:buChar char="-"/>
              <a:defRPr lang="de-DE" sz="1600" dirty="0" smtClean="0">
                <a:latin typeface="+mj-lt"/>
              </a:defRPr>
            </a:lvl7pPr>
            <a:lvl8pPr marL="1728000" indent="-216000">
              <a:lnSpc>
                <a:spcPct val="100000"/>
              </a:lnSpc>
              <a:spcBef>
                <a:spcPts val="600"/>
              </a:spcBef>
              <a:buClr>
                <a:srgbClr val="DD402D"/>
              </a:buClr>
              <a:buSzPct val="130000"/>
              <a:buFont typeface="Symbol" panose="05050102010706020507" pitchFamily="18" charset="2"/>
              <a:buChar char="-"/>
              <a:defRPr lang="de-DE" sz="1600" dirty="0" smtClean="0">
                <a:latin typeface="+mj-lt"/>
              </a:defRPr>
            </a:lvl8pPr>
            <a:lvl9pPr marL="3657600" indent="0">
              <a:buNone/>
              <a:defRPr baseline="0"/>
            </a:lvl9pPr>
          </a:lstStyle>
          <a:p>
            <a:pPr lvl="0"/>
            <a:r>
              <a:rPr lang="en-US" err="1"/>
              <a:t>Textbereich</a:t>
            </a:r>
            <a:endParaRPr lang="en-US"/>
          </a:p>
        </p:txBody>
      </p:sp>
      <p:sp>
        <p:nvSpPr>
          <p:cNvPr id="9" name="Bildplatzhalter 2"/>
          <p:cNvSpPr>
            <a:spLocks noGrp="1"/>
          </p:cNvSpPr>
          <p:nvPr>
            <p:ph type="pic" sz="quarter" idx="19" hasCustomPrompt="1"/>
          </p:nvPr>
        </p:nvSpPr>
        <p:spPr>
          <a:xfrm>
            <a:off x="10113600" y="4593600"/>
            <a:ext cx="1694400" cy="1008000"/>
          </a:xfrm>
          <a:prstGeom prst="rect">
            <a:avLst/>
          </a:prstGeom>
        </p:spPr>
        <p:txBody>
          <a:bodyPr/>
          <a:lstStyle>
            <a:lvl1pPr marL="0" indent="0">
              <a:buNone/>
              <a:defRPr sz="1400" baseline="0">
                <a:solidFill>
                  <a:schemeClr val="bg1"/>
                </a:solidFill>
                <a:latin typeface="+mj-lt"/>
              </a:defRPr>
            </a:lvl1pPr>
          </a:lstStyle>
          <a:p>
            <a:r>
              <a:rPr lang="en-US"/>
              <a:t>Logo </a:t>
            </a:r>
            <a:r>
              <a:rPr lang="en-US" err="1"/>
              <a:t>durch</a:t>
            </a:r>
            <a:r>
              <a:rPr lang="en-US"/>
              <a:t> </a:t>
            </a:r>
            <a:r>
              <a:rPr lang="en-US" err="1"/>
              <a:t>klicken</a:t>
            </a:r>
            <a:r>
              <a:rPr lang="en-US"/>
              <a:t> auf Symbol </a:t>
            </a:r>
            <a:r>
              <a:rPr lang="en-US" err="1"/>
              <a:t>hinzufügen</a:t>
            </a:r>
            <a:endParaRPr lang="de-DE"/>
          </a:p>
        </p:txBody>
      </p:sp>
      <p:sp>
        <p:nvSpPr>
          <p:cNvPr id="10" name="Textplatzhalter 11"/>
          <p:cNvSpPr>
            <a:spLocks noGrp="1"/>
          </p:cNvSpPr>
          <p:nvPr>
            <p:ph type="body" sz="quarter" idx="20" hasCustomPrompt="1"/>
          </p:nvPr>
        </p:nvSpPr>
        <p:spPr>
          <a:xfrm>
            <a:off x="384000" y="4593600"/>
            <a:ext cx="9388800" cy="1008000"/>
          </a:xfrm>
          <a:prstGeom prst="rect">
            <a:avLst/>
          </a:prstGeom>
        </p:spPr>
        <p:txBody>
          <a:bodyPr lIns="0" tIns="0" rIns="0" bIns="0" anchor="ctr"/>
          <a:lstStyle>
            <a:lvl1pPr marL="0" indent="0">
              <a:lnSpc>
                <a:spcPct val="100000"/>
              </a:lnSpc>
              <a:spcBef>
                <a:spcPts val="600"/>
              </a:spcBef>
              <a:buSzPct val="115000"/>
              <a:buFont typeface="Arial" panose="020B0604020202020204" pitchFamily="34" charset="0"/>
              <a:buNone/>
              <a:defRPr lang="de-DE" sz="1400" baseline="0" dirty="0" smtClean="0">
                <a:solidFill>
                  <a:schemeClr val="bg1"/>
                </a:solidFill>
                <a:latin typeface="+mj-lt"/>
              </a:defRPr>
            </a:lvl1pPr>
            <a:lvl2pPr marL="432000" indent="-215900">
              <a:lnSpc>
                <a:spcPct val="100000"/>
              </a:lnSpc>
              <a:spcBef>
                <a:spcPts val="600"/>
              </a:spcBef>
              <a:buFont typeface="Arial" panose="020B0604020202020204" pitchFamily="34" charset="0"/>
              <a:buChar char="≡"/>
              <a:defRPr lang="de-DE" sz="1600" dirty="0" smtClean="0">
                <a:latin typeface="+mj-lt"/>
              </a:defRPr>
            </a:lvl2pPr>
            <a:lvl3pPr marL="648000" indent="-215900">
              <a:lnSpc>
                <a:spcPct val="100000"/>
              </a:lnSpc>
              <a:spcBef>
                <a:spcPts val="600"/>
              </a:spcBef>
              <a:buSzPct val="100000"/>
              <a:buFont typeface="Arial" panose="020B0604020202020204" pitchFamily="34" charset="0"/>
              <a:buChar char="="/>
              <a:defRPr lang="de-DE" sz="1600" dirty="0" smtClean="0">
                <a:latin typeface="+mj-lt"/>
              </a:defRPr>
            </a:lvl3pPr>
            <a:lvl4pPr marL="864000" indent="-216000">
              <a:lnSpc>
                <a:spcPct val="100000"/>
              </a:lnSpc>
              <a:spcBef>
                <a:spcPts val="600"/>
              </a:spcBef>
              <a:buSzPct val="100000"/>
              <a:buFontTx/>
              <a:buChar char="□"/>
              <a:defRPr lang="de-DE" sz="1600" dirty="0" smtClean="0">
                <a:latin typeface="+mj-lt"/>
              </a:defRPr>
            </a:lvl4pPr>
            <a:lvl5pPr marL="1080000" indent="-216000">
              <a:lnSpc>
                <a:spcPct val="100000"/>
              </a:lnSpc>
              <a:spcBef>
                <a:spcPts val="600"/>
              </a:spcBef>
              <a:buSzPct val="130000"/>
              <a:buFont typeface="Symbol" panose="05050102010706020507" pitchFamily="18" charset="2"/>
              <a:buChar char="-"/>
              <a:defRPr lang="de-DE" sz="1600" dirty="0" smtClean="0">
                <a:latin typeface="+mj-lt"/>
              </a:defRPr>
            </a:lvl5pPr>
            <a:lvl6pPr marL="1296000" indent="-216000">
              <a:lnSpc>
                <a:spcPct val="100000"/>
              </a:lnSpc>
              <a:spcBef>
                <a:spcPts val="600"/>
              </a:spcBef>
              <a:buClr>
                <a:srgbClr val="DD402D"/>
              </a:buClr>
              <a:buSzPct val="130000"/>
              <a:buFont typeface="Symbol" panose="05050102010706020507" pitchFamily="18" charset="2"/>
              <a:buChar char="-"/>
              <a:defRPr lang="de-DE" sz="1600" dirty="0" smtClean="0">
                <a:latin typeface="+mj-lt"/>
              </a:defRPr>
            </a:lvl6pPr>
            <a:lvl7pPr marL="1512000" indent="-216000">
              <a:lnSpc>
                <a:spcPct val="100000"/>
              </a:lnSpc>
              <a:spcBef>
                <a:spcPts val="600"/>
              </a:spcBef>
              <a:buClr>
                <a:srgbClr val="DD402D"/>
              </a:buClr>
              <a:buSzPct val="130000"/>
              <a:buFont typeface="Symbol" panose="05050102010706020507" pitchFamily="18" charset="2"/>
              <a:buChar char="-"/>
              <a:defRPr lang="de-DE" sz="1600" dirty="0" smtClean="0">
                <a:latin typeface="+mj-lt"/>
              </a:defRPr>
            </a:lvl7pPr>
            <a:lvl8pPr marL="1728000" indent="-216000">
              <a:lnSpc>
                <a:spcPct val="100000"/>
              </a:lnSpc>
              <a:spcBef>
                <a:spcPts val="600"/>
              </a:spcBef>
              <a:buClr>
                <a:srgbClr val="DD402D"/>
              </a:buClr>
              <a:buSzPct val="130000"/>
              <a:buFont typeface="Symbol" panose="05050102010706020507" pitchFamily="18" charset="2"/>
              <a:buChar char="-"/>
              <a:defRPr lang="de-DE" sz="1600" dirty="0" smtClean="0">
                <a:latin typeface="+mj-lt"/>
              </a:defRPr>
            </a:lvl8pPr>
            <a:lvl9pPr marL="3657600" indent="0">
              <a:buNone/>
              <a:defRPr baseline="0"/>
            </a:lvl9pPr>
          </a:lstStyle>
          <a:p>
            <a:pPr lvl="0"/>
            <a:r>
              <a:rPr lang="en-US" err="1"/>
              <a:t>Textbereich</a:t>
            </a:r>
            <a:endParaRPr lang="en-US"/>
          </a:p>
        </p:txBody>
      </p:sp>
      <p:sp>
        <p:nvSpPr>
          <p:cNvPr id="17" name="Bildplatzhalter 2"/>
          <p:cNvSpPr>
            <a:spLocks noGrp="1"/>
          </p:cNvSpPr>
          <p:nvPr>
            <p:ph type="pic" sz="quarter" idx="21" hasCustomPrompt="1"/>
          </p:nvPr>
        </p:nvSpPr>
        <p:spPr>
          <a:xfrm>
            <a:off x="10113600" y="3481200"/>
            <a:ext cx="1694400" cy="1008000"/>
          </a:xfrm>
          <a:prstGeom prst="rect">
            <a:avLst/>
          </a:prstGeom>
        </p:spPr>
        <p:txBody>
          <a:bodyPr/>
          <a:lstStyle>
            <a:lvl1pPr marL="0" indent="0">
              <a:buNone/>
              <a:defRPr sz="1400" baseline="0">
                <a:solidFill>
                  <a:schemeClr val="bg1"/>
                </a:solidFill>
                <a:latin typeface="+mj-lt"/>
              </a:defRPr>
            </a:lvl1pPr>
          </a:lstStyle>
          <a:p>
            <a:r>
              <a:rPr lang="en-US"/>
              <a:t>Logo </a:t>
            </a:r>
            <a:r>
              <a:rPr lang="en-US" err="1"/>
              <a:t>durch</a:t>
            </a:r>
            <a:r>
              <a:rPr lang="en-US"/>
              <a:t> </a:t>
            </a:r>
            <a:r>
              <a:rPr lang="en-US" err="1"/>
              <a:t>klicken</a:t>
            </a:r>
            <a:r>
              <a:rPr lang="en-US"/>
              <a:t> auf Symbol </a:t>
            </a:r>
            <a:r>
              <a:rPr lang="en-US" err="1"/>
              <a:t>hinzufügen</a:t>
            </a:r>
            <a:endParaRPr lang="de-DE"/>
          </a:p>
        </p:txBody>
      </p:sp>
      <p:sp>
        <p:nvSpPr>
          <p:cNvPr id="18" name="Textplatzhalter 11"/>
          <p:cNvSpPr>
            <a:spLocks noGrp="1"/>
          </p:cNvSpPr>
          <p:nvPr>
            <p:ph type="body" sz="quarter" idx="22" hasCustomPrompt="1"/>
          </p:nvPr>
        </p:nvSpPr>
        <p:spPr>
          <a:xfrm>
            <a:off x="384000" y="3481200"/>
            <a:ext cx="9388800" cy="1008000"/>
          </a:xfrm>
          <a:prstGeom prst="rect">
            <a:avLst/>
          </a:prstGeom>
        </p:spPr>
        <p:txBody>
          <a:bodyPr lIns="0" tIns="0" rIns="0" bIns="0" anchor="ctr"/>
          <a:lstStyle>
            <a:lvl1pPr marL="0" indent="0">
              <a:lnSpc>
                <a:spcPct val="100000"/>
              </a:lnSpc>
              <a:spcBef>
                <a:spcPts val="600"/>
              </a:spcBef>
              <a:buSzPct val="115000"/>
              <a:buFont typeface="Arial" panose="020B0604020202020204" pitchFamily="34" charset="0"/>
              <a:buNone/>
              <a:defRPr lang="de-DE" sz="1400" baseline="0" dirty="0" smtClean="0">
                <a:solidFill>
                  <a:schemeClr val="bg1"/>
                </a:solidFill>
                <a:latin typeface="+mj-lt"/>
              </a:defRPr>
            </a:lvl1pPr>
            <a:lvl2pPr marL="432000" indent="-215900">
              <a:lnSpc>
                <a:spcPct val="100000"/>
              </a:lnSpc>
              <a:spcBef>
                <a:spcPts val="600"/>
              </a:spcBef>
              <a:buFont typeface="Arial" panose="020B0604020202020204" pitchFamily="34" charset="0"/>
              <a:buChar char="≡"/>
              <a:defRPr lang="de-DE" sz="1600" dirty="0" smtClean="0">
                <a:latin typeface="+mj-lt"/>
              </a:defRPr>
            </a:lvl2pPr>
            <a:lvl3pPr marL="648000" indent="-215900">
              <a:lnSpc>
                <a:spcPct val="100000"/>
              </a:lnSpc>
              <a:spcBef>
                <a:spcPts val="600"/>
              </a:spcBef>
              <a:buSzPct val="100000"/>
              <a:buFont typeface="Arial" panose="020B0604020202020204" pitchFamily="34" charset="0"/>
              <a:buChar char="="/>
              <a:defRPr lang="de-DE" sz="1600" dirty="0" smtClean="0">
                <a:latin typeface="+mj-lt"/>
              </a:defRPr>
            </a:lvl3pPr>
            <a:lvl4pPr marL="864000" indent="-216000">
              <a:lnSpc>
                <a:spcPct val="100000"/>
              </a:lnSpc>
              <a:spcBef>
                <a:spcPts val="600"/>
              </a:spcBef>
              <a:buSzPct val="100000"/>
              <a:buFontTx/>
              <a:buChar char="□"/>
              <a:defRPr lang="de-DE" sz="1600" dirty="0" smtClean="0">
                <a:latin typeface="+mj-lt"/>
              </a:defRPr>
            </a:lvl4pPr>
            <a:lvl5pPr marL="1080000" indent="-216000">
              <a:lnSpc>
                <a:spcPct val="100000"/>
              </a:lnSpc>
              <a:spcBef>
                <a:spcPts val="600"/>
              </a:spcBef>
              <a:buSzPct val="130000"/>
              <a:buFont typeface="Symbol" panose="05050102010706020507" pitchFamily="18" charset="2"/>
              <a:buChar char="-"/>
              <a:defRPr lang="de-DE" sz="1600" dirty="0" smtClean="0">
                <a:latin typeface="+mj-lt"/>
              </a:defRPr>
            </a:lvl5pPr>
            <a:lvl6pPr marL="1296000" indent="-216000">
              <a:lnSpc>
                <a:spcPct val="100000"/>
              </a:lnSpc>
              <a:spcBef>
                <a:spcPts val="600"/>
              </a:spcBef>
              <a:buClr>
                <a:srgbClr val="DD402D"/>
              </a:buClr>
              <a:buSzPct val="130000"/>
              <a:buFont typeface="Symbol" panose="05050102010706020507" pitchFamily="18" charset="2"/>
              <a:buChar char="-"/>
              <a:defRPr lang="de-DE" sz="1600" dirty="0" smtClean="0">
                <a:latin typeface="+mj-lt"/>
              </a:defRPr>
            </a:lvl6pPr>
            <a:lvl7pPr marL="1512000" indent="-216000">
              <a:lnSpc>
                <a:spcPct val="100000"/>
              </a:lnSpc>
              <a:spcBef>
                <a:spcPts val="600"/>
              </a:spcBef>
              <a:buClr>
                <a:srgbClr val="DD402D"/>
              </a:buClr>
              <a:buSzPct val="130000"/>
              <a:buFont typeface="Symbol" panose="05050102010706020507" pitchFamily="18" charset="2"/>
              <a:buChar char="-"/>
              <a:defRPr lang="de-DE" sz="1600" dirty="0" smtClean="0">
                <a:latin typeface="+mj-lt"/>
              </a:defRPr>
            </a:lvl7pPr>
            <a:lvl8pPr marL="1728000" indent="-216000">
              <a:lnSpc>
                <a:spcPct val="100000"/>
              </a:lnSpc>
              <a:spcBef>
                <a:spcPts val="600"/>
              </a:spcBef>
              <a:buClr>
                <a:srgbClr val="DD402D"/>
              </a:buClr>
              <a:buSzPct val="130000"/>
              <a:buFont typeface="Symbol" panose="05050102010706020507" pitchFamily="18" charset="2"/>
              <a:buChar char="-"/>
              <a:defRPr lang="de-DE" sz="1600" dirty="0" smtClean="0">
                <a:latin typeface="+mj-lt"/>
              </a:defRPr>
            </a:lvl8pPr>
            <a:lvl9pPr marL="3657600" indent="0">
              <a:buNone/>
              <a:defRPr baseline="0"/>
            </a:lvl9pPr>
          </a:lstStyle>
          <a:p>
            <a:pPr lvl="0"/>
            <a:r>
              <a:rPr lang="en-US" err="1"/>
              <a:t>Textbereich</a:t>
            </a:r>
            <a:endParaRPr lang="en-US"/>
          </a:p>
        </p:txBody>
      </p:sp>
      <p:sp>
        <p:nvSpPr>
          <p:cNvPr id="19" name="Bildplatzhalter 2"/>
          <p:cNvSpPr>
            <a:spLocks noGrp="1"/>
          </p:cNvSpPr>
          <p:nvPr>
            <p:ph type="pic" sz="quarter" idx="23" hasCustomPrompt="1"/>
          </p:nvPr>
        </p:nvSpPr>
        <p:spPr>
          <a:xfrm>
            <a:off x="10113600" y="2368800"/>
            <a:ext cx="1694400" cy="1008000"/>
          </a:xfrm>
          <a:prstGeom prst="rect">
            <a:avLst/>
          </a:prstGeom>
        </p:spPr>
        <p:txBody>
          <a:bodyPr/>
          <a:lstStyle>
            <a:lvl1pPr marL="0" indent="0">
              <a:buNone/>
              <a:defRPr sz="1400" baseline="0">
                <a:solidFill>
                  <a:schemeClr val="bg1"/>
                </a:solidFill>
                <a:latin typeface="+mj-lt"/>
              </a:defRPr>
            </a:lvl1pPr>
          </a:lstStyle>
          <a:p>
            <a:r>
              <a:rPr lang="en-US"/>
              <a:t>Logo </a:t>
            </a:r>
            <a:r>
              <a:rPr lang="en-US" err="1"/>
              <a:t>durch</a:t>
            </a:r>
            <a:r>
              <a:rPr lang="en-US"/>
              <a:t> </a:t>
            </a:r>
            <a:r>
              <a:rPr lang="en-US" err="1"/>
              <a:t>klicken</a:t>
            </a:r>
            <a:r>
              <a:rPr lang="en-US"/>
              <a:t> auf Symbol </a:t>
            </a:r>
            <a:r>
              <a:rPr lang="en-US" err="1"/>
              <a:t>hinzufügen</a:t>
            </a:r>
            <a:endParaRPr lang="de-DE"/>
          </a:p>
        </p:txBody>
      </p:sp>
      <p:sp>
        <p:nvSpPr>
          <p:cNvPr id="20" name="Textplatzhalter 11"/>
          <p:cNvSpPr>
            <a:spLocks noGrp="1"/>
          </p:cNvSpPr>
          <p:nvPr>
            <p:ph type="body" sz="quarter" idx="24" hasCustomPrompt="1"/>
          </p:nvPr>
        </p:nvSpPr>
        <p:spPr>
          <a:xfrm>
            <a:off x="384000" y="2368800"/>
            <a:ext cx="9388800" cy="1008000"/>
          </a:xfrm>
          <a:prstGeom prst="rect">
            <a:avLst/>
          </a:prstGeom>
        </p:spPr>
        <p:txBody>
          <a:bodyPr lIns="0" tIns="0" rIns="0" bIns="0" anchor="ctr"/>
          <a:lstStyle>
            <a:lvl1pPr marL="0" indent="0">
              <a:lnSpc>
                <a:spcPct val="100000"/>
              </a:lnSpc>
              <a:spcBef>
                <a:spcPts val="600"/>
              </a:spcBef>
              <a:buSzPct val="115000"/>
              <a:buFont typeface="Arial" panose="020B0604020202020204" pitchFamily="34" charset="0"/>
              <a:buNone/>
              <a:defRPr lang="de-DE" sz="1400" baseline="0" dirty="0" smtClean="0">
                <a:solidFill>
                  <a:schemeClr val="bg1"/>
                </a:solidFill>
                <a:latin typeface="+mj-lt"/>
              </a:defRPr>
            </a:lvl1pPr>
            <a:lvl2pPr marL="432000" indent="-215900">
              <a:lnSpc>
                <a:spcPct val="100000"/>
              </a:lnSpc>
              <a:spcBef>
                <a:spcPts val="600"/>
              </a:spcBef>
              <a:buFont typeface="Arial" panose="020B0604020202020204" pitchFamily="34" charset="0"/>
              <a:buChar char="≡"/>
              <a:defRPr lang="de-DE" sz="1600" dirty="0" smtClean="0">
                <a:latin typeface="+mj-lt"/>
              </a:defRPr>
            </a:lvl2pPr>
            <a:lvl3pPr marL="648000" indent="-215900">
              <a:lnSpc>
                <a:spcPct val="100000"/>
              </a:lnSpc>
              <a:spcBef>
                <a:spcPts val="600"/>
              </a:spcBef>
              <a:buSzPct val="100000"/>
              <a:buFont typeface="Arial" panose="020B0604020202020204" pitchFamily="34" charset="0"/>
              <a:buChar char="="/>
              <a:defRPr lang="de-DE" sz="1600" dirty="0" smtClean="0">
                <a:latin typeface="+mj-lt"/>
              </a:defRPr>
            </a:lvl3pPr>
            <a:lvl4pPr marL="864000" indent="-216000">
              <a:lnSpc>
                <a:spcPct val="100000"/>
              </a:lnSpc>
              <a:spcBef>
                <a:spcPts val="600"/>
              </a:spcBef>
              <a:buSzPct val="100000"/>
              <a:buFontTx/>
              <a:buChar char="□"/>
              <a:defRPr lang="de-DE" sz="1600" dirty="0" smtClean="0">
                <a:latin typeface="+mj-lt"/>
              </a:defRPr>
            </a:lvl4pPr>
            <a:lvl5pPr marL="1080000" indent="-216000">
              <a:lnSpc>
                <a:spcPct val="100000"/>
              </a:lnSpc>
              <a:spcBef>
                <a:spcPts val="600"/>
              </a:spcBef>
              <a:buSzPct val="130000"/>
              <a:buFont typeface="Symbol" panose="05050102010706020507" pitchFamily="18" charset="2"/>
              <a:buChar char="-"/>
              <a:defRPr lang="de-DE" sz="1600" dirty="0" smtClean="0">
                <a:latin typeface="+mj-lt"/>
              </a:defRPr>
            </a:lvl5pPr>
            <a:lvl6pPr marL="1296000" indent="-216000">
              <a:lnSpc>
                <a:spcPct val="100000"/>
              </a:lnSpc>
              <a:spcBef>
                <a:spcPts val="600"/>
              </a:spcBef>
              <a:buClr>
                <a:srgbClr val="DD402D"/>
              </a:buClr>
              <a:buSzPct val="130000"/>
              <a:buFont typeface="Symbol" panose="05050102010706020507" pitchFamily="18" charset="2"/>
              <a:buChar char="-"/>
              <a:defRPr lang="de-DE" sz="1600" dirty="0" smtClean="0">
                <a:latin typeface="+mj-lt"/>
              </a:defRPr>
            </a:lvl6pPr>
            <a:lvl7pPr marL="1512000" indent="-216000">
              <a:lnSpc>
                <a:spcPct val="100000"/>
              </a:lnSpc>
              <a:spcBef>
                <a:spcPts val="600"/>
              </a:spcBef>
              <a:buClr>
                <a:srgbClr val="DD402D"/>
              </a:buClr>
              <a:buSzPct val="130000"/>
              <a:buFont typeface="Symbol" panose="05050102010706020507" pitchFamily="18" charset="2"/>
              <a:buChar char="-"/>
              <a:defRPr lang="de-DE" sz="1600" dirty="0" smtClean="0">
                <a:latin typeface="+mj-lt"/>
              </a:defRPr>
            </a:lvl7pPr>
            <a:lvl8pPr marL="1728000" indent="-216000">
              <a:lnSpc>
                <a:spcPct val="100000"/>
              </a:lnSpc>
              <a:spcBef>
                <a:spcPts val="600"/>
              </a:spcBef>
              <a:buClr>
                <a:srgbClr val="DD402D"/>
              </a:buClr>
              <a:buSzPct val="130000"/>
              <a:buFont typeface="Symbol" panose="05050102010706020507" pitchFamily="18" charset="2"/>
              <a:buChar char="-"/>
              <a:defRPr lang="de-DE" sz="1600" dirty="0" smtClean="0">
                <a:latin typeface="+mj-lt"/>
              </a:defRPr>
            </a:lvl8pPr>
            <a:lvl9pPr marL="3657600" indent="0">
              <a:buNone/>
              <a:defRPr baseline="0"/>
            </a:lvl9pPr>
          </a:lstStyle>
          <a:p>
            <a:pPr lvl="0"/>
            <a:r>
              <a:rPr lang="en-US" err="1"/>
              <a:t>Textbereich</a:t>
            </a:r>
            <a:endParaRPr lang="en-US"/>
          </a:p>
        </p:txBody>
      </p:sp>
      <p:sp>
        <p:nvSpPr>
          <p:cNvPr id="21" name="Bildplatzhalter 2"/>
          <p:cNvSpPr>
            <a:spLocks noGrp="1"/>
          </p:cNvSpPr>
          <p:nvPr>
            <p:ph type="pic" sz="quarter" idx="25" hasCustomPrompt="1"/>
          </p:nvPr>
        </p:nvSpPr>
        <p:spPr>
          <a:xfrm>
            <a:off x="10113600" y="1256400"/>
            <a:ext cx="1694400" cy="1008000"/>
          </a:xfrm>
          <a:prstGeom prst="rect">
            <a:avLst/>
          </a:prstGeom>
        </p:spPr>
        <p:txBody>
          <a:bodyPr/>
          <a:lstStyle>
            <a:lvl1pPr marL="0" indent="0">
              <a:buNone/>
              <a:defRPr sz="1400" baseline="0">
                <a:solidFill>
                  <a:schemeClr val="bg1"/>
                </a:solidFill>
                <a:latin typeface="+mj-lt"/>
              </a:defRPr>
            </a:lvl1pPr>
          </a:lstStyle>
          <a:p>
            <a:r>
              <a:rPr lang="en-US"/>
              <a:t>Logo </a:t>
            </a:r>
            <a:r>
              <a:rPr lang="en-US" err="1"/>
              <a:t>durch</a:t>
            </a:r>
            <a:r>
              <a:rPr lang="en-US"/>
              <a:t> </a:t>
            </a:r>
            <a:r>
              <a:rPr lang="en-US" err="1"/>
              <a:t>klicken</a:t>
            </a:r>
            <a:r>
              <a:rPr lang="en-US"/>
              <a:t> auf Symbol </a:t>
            </a:r>
            <a:r>
              <a:rPr lang="en-US" err="1"/>
              <a:t>hinzufügen</a:t>
            </a:r>
            <a:endParaRPr lang="de-DE"/>
          </a:p>
        </p:txBody>
      </p:sp>
      <p:sp>
        <p:nvSpPr>
          <p:cNvPr id="22" name="Textplatzhalter 11"/>
          <p:cNvSpPr>
            <a:spLocks noGrp="1"/>
          </p:cNvSpPr>
          <p:nvPr>
            <p:ph type="body" sz="quarter" idx="26" hasCustomPrompt="1"/>
          </p:nvPr>
        </p:nvSpPr>
        <p:spPr>
          <a:xfrm>
            <a:off x="384000" y="1256400"/>
            <a:ext cx="9388800" cy="1008000"/>
          </a:xfrm>
          <a:prstGeom prst="rect">
            <a:avLst/>
          </a:prstGeom>
        </p:spPr>
        <p:txBody>
          <a:bodyPr lIns="0" tIns="0" rIns="0" bIns="0" anchor="ctr"/>
          <a:lstStyle>
            <a:lvl1pPr marL="0" indent="0">
              <a:lnSpc>
                <a:spcPct val="100000"/>
              </a:lnSpc>
              <a:spcBef>
                <a:spcPts val="600"/>
              </a:spcBef>
              <a:buSzPct val="115000"/>
              <a:buFont typeface="Arial" panose="020B0604020202020204" pitchFamily="34" charset="0"/>
              <a:buNone/>
              <a:defRPr lang="de-DE" sz="1400" baseline="0" dirty="0" smtClean="0">
                <a:solidFill>
                  <a:schemeClr val="bg1"/>
                </a:solidFill>
                <a:latin typeface="+mj-lt"/>
              </a:defRPr>
            </a:lvl1pPr>
            <a:lvl2pPr marL="432000" indent="-215900">
              <a:lnSpc>
                <a:spcPct val="100000"/>
              </a:lnSpc>
              <a:spcBef>
                <a:spcPts val="600"/>
              </a:spcBef>
              <a:buFont typeface="Arial" panose="020B0604020202020204" pitchFamily="34" charset="0"/>
              <a:buChar char="≡"/>
              <a:defRPr lang="de-DE" sz="1600" dirty="0" smtClean="0">
                <a:latin typeface="+mj-lt"/>
              </a:defRPr>
            </a:lvl2pPr>
            <a:lvl3pPr marL="648000" indent="-215900">
              <a:lnSpc>
                <a:spcPct val="100000"/>
              </a:lnSpc>
              <a:spcBef>
                <a:spcPts val="600"/>
              </a:spcBef>
              <a:buSzPct val="100000"/>
              <a:buFont typeface="Arial" panose="020B0604020202020204" pitchFamily="34" charset="0"/>
              <a:buChar char="="/>
              <a:defRPr lang="de-DE" sz="1600" dirty="0" smtClean="0">
                <a:latin typeface="+mj-lt"/>
              </a:defRPr>
            </a:lvl3pPr>
            <a:lvl4pPr marL="864000" indent="-216000">
              <a:lnSpc>
                <a:spcPct val="100000"/>
              </a:lnSpc>
              <a:spcBef>
                <a:spcPts val="600"/>
              </a:spcBef>
              <a:buSzPct val="100000"/>
              <a:buFontTx/>
              <a:buChar char="□"/>
              <a:defRPr lang="de-DE" sz="1600" dirty="0" smtClean="0">
                <a:latin typeface="+mj-lt"/>
              </a:defRPr>
            </a:lvl4pPr>
            <a:lvl5pPr marL="1080000" indent="-216000">
              <a:lnSpc>
                <a:spcPct val="100000"/>
              </a:lnSpc>
              <a:spcBef>
                <a:spcPts val="600"/>
              </a:spcBef>
              <a:buSzPct val="130000"/>
              <a:buFont typeface="Symbol" panose="05050102010706020507" pitchFamily="18" charset="2"/>
              <a:buChar char="-"/>
              <a:defRPr lang="de-DE" sz="1600" dirty="0" smtClean="0">
                <a:latin typeface="+mj-lt"/>
              </a:defRPr>
            </a:lvl5pPr>
            <a:lvl6pPr marL="1296000" indent="-216000">
              <a:lnSpc>
                <a:spcPct val="100000"/>
              </a:lnSpc>
              <a:spcBef>
                <a:spcPts val="600"/>
              </a:spcBef>
              <a:buClr>
                <a:srgbClr val="DD402D"/>
              </a:buClr>
              <a:buSzPct val="130000"/>
              <a:buFont typeface="Symbol" panose="05050102010706020507" pitchFamily="18" charset="2"/>
              <a:buChar char="-"/>
              <a:defRPr lang="de-DE" sz="1600" dirty="0" smtClean="0">
                <a:latin typeface="+mj-lt"/>
              </a:defRPr>
            </a:lvl6pPr>
            <a:lvl7pPr marL="1512000" indent="-216000">
              <a:lnSpc>
                <a:spcPct val="100000"/>
              </a:lnSpc>
              <a:spcBef>
                <a:spcPts val="600"/>
              </a:spcBef>
              <a:buClr>
                <a:srgbClr val="DD402D"/>
              </a:buClr>
              <a:buSzPct val="130000"/>
              <a:buFont typeface="Symbol" panose="05050102010706020507" pitchFamily="18" charset="2"/>
              <a:buChar char="-"/>
              <a:defRPr lang="de-DE" sz="1600" dirty="0" smtClean="0">
                <a:latin typeface="+mj-lt"/>
              </a:defRPr>
            </a:lvl7pPr>
            <a:lvl8pPr marL="1728000" indent="-216000">
              <a:lnSpc>
                <a:spcPct val="100000"/>
              </a:lnSpc>
              <a:spcBef>
                <a:spcPts val="600"/>
              </a:spcBef>
              <a:buClr>
                <a:srgbClr val="DD402D"/>
              </a:buClr>
              <a:buSzPct val="130000"/>
              <a:buFont typeface="Symbol" panose="05050102010706020507" pitchFamily="18" charset="2"/>
              <a:buChar char="-"/>
              <a:defRPr lang="de-DE" sz="1600" dirty="0" smtClean="0">
                <a:latin typeface="+mj-lt"/>
              </a:defRPr>
            </a:lvl8pPr>
            <a:lvl9pPr marL="3657600" indent="0">
              <a:buNone/>
              <a:defRPr baseline="0"/>
            </a:lvl9pPr>
          </a:lstStyle>
          <a:p>
            <a:pPr lvl="0"/>
            <a:r>
              <a:rPr lang="en-US" err="1"/>
              <a:t>Textbereich</a:t>
            </a:r>
            <a:endParaRPr lang="en-US"/>
          </a:p>
        </p:txBody>
      </p:sp>
      <p:sp>
        <p:nvSpPr>
          <p:cNvPr id="23" name="Bildplatzhalter 2"/>
          <p:cNvSpPr>
            <a:spLocks noGrp="1"/>
          </p:cNvSpPr>
          <p:nvPr>
            <p:ph type="pic" sz="quarter" idx="27" hasCustomPrompt="1"/>
          </p:nvPr>
        </p:nvSpPr>
        <p:spPr>
          <a:xfrm>
            <a:off x="10113600" y="144000"/>
            <a:ext cx="1694400" cy="1008000"/>
          </a:xfrm>
          <a:prstGeom prst="rect">
            <a:avLst/>
          </a:prstGeom>
        </p:spPr>
        <p:txBody>
          <a:bodyPr/>
          <a:lstStyle>
            <a:lvl1pPr marL="0" indent="0">
              <a:buNone/>
              <a:defRPr sz="1400" baseline="0">
                <a:solidFill>
                  <a:schemeClr val="bg1"/>
                </a:solidFill>
                <a:latin typeface="+mj-lt"/>
              </a:defRPr>
            </a:lvl1pPr>
          </a:lstStyle>
          <a:p>
            <a:r>
              <a:rPr lang="en-US"/>
              <a:t>Logo </a:t>
            </a:r>
            <a:r>
              <a:rPr lang="en-US" err="1"/>
              <a:t>durch</a:t>
            </a:r>
            <a:r>
              <a:rPr lang="en-US"/>
              <a:t> </a:t>
            </a:r>
            <a:r>
              <a:rPr lang="en-US" err="1"/>
              <a:t>klicken</a:t>
            </a:r>
            <a:r>
              <a:rPr lang="en-US"/>
              <a:t> auf Symbol </a:t>
            </a:r>
            <a:r>
              <a:rPr lang="en-US" err="1"/>
              <a:t>hinzufügen</a:t>
            </a:r>
            <a:endParaRPr lang="de-DE"/>
          </a:p>
        </p:txBody>
      </p:sp>
      <p:sp>
        <p:nvSpPr>
          <p:cNvPr id="24" name="Textplatzhalter 11"/>
          <p:cNvSpPr>
            <a:spLocks noGrp="1"/>
          </p:cNvSpPr>
          <p:nvPr>
            <p:ph type="body" sz="quarter" idx="28" hasCustomPrompt="1"/>
          </p:nvPr>
        </p:nvSpPr>
        <p:spPr>
          <a:xfrm>
            <a:off x="384000" y="144000"/>
            <a:ext cx="9388800" cy="1008000"/>
          </a:xfrm>
          <a:prstGeom prst="rect">
            <a:avLst/>
          </a:prstGeom>
        </p:spPr>
        <p:txBody>
          <a:bodyPr lIns="0" tIns="0" rIns="0" bIns="0" anchor="ctr"/>
          <a:lstStyle>
            <a:lvl1pPr marL="0" indent="0">
              <a:lnSpc>
                <a:spcPct val="100000"/>
              </a:lnSpc>
              <a:spcBef>
                <a:spcPts val="600"/>
              </a:spcBef>
              <a:buSzPct val="115000"/>
              <a:buFont typeface="Arial" panose="020B0604020202020204" pitchFamily="34" charset="0"/>
              <a:buNone/>
              <a:defRPr lang="de-DE" sz="1400" baseline="0" dirty="0" smtClean="0">
                <a:solidFill>
                  <a:schemeClr val="bg1"/>
                </a:solidFill>
                <a:latin typeface="+mj-lt"/>
              </a:defRPr>
            </a:lvl1pPr>
            <a:lvl2pPr marL="432000" indent="-215900">
              <a:lnSpc>
                <a:spcPct val="100000"/>
              </a:lnSpc>
              <a:spcBef>
                <a:spcPts val="600"/>
              </a:spcBef>
              <a:buFont typeface="Arial" panose="020B0604020202020204" pitchFamily="34" charset="0"/>
              <a:buChar char="≡"/>
              <a:defRPr lang="de-DE" sz="1600" dirty="0" smtClean="0">
                <a:latin typeface="+mj-lt"/>
              </a:defRPr>
            </a:lvl2pPr>
            <a:lvl3pPr marL="648000" indent="-215900">
              <a:lnSpc>
                <a:spcPct val="100000"/>
              </a:lnSpc>
              <a:spcBef>
                <a:spcPts val="600"/>
              </a:spcBef>
              <a:buSzPct val="100000"/>
              <a:buFont typeface="Arial" panose="020B0604020202020204" pitchFamily="34" charset="0"/>
              <a:buChar char="="/>
              <a:defRPr lang="de-DE" sz="1600" dirty="0" smtClean="0">
                <a:latin typeface="+mj-lt"/>
              </a:defRPr>
            </a:lvl3pPr>
            <a:lvl4pPr marL="864000" indent="-216000">
              <a:lnSpc>
                <a:spcPct val="100000"/>
              </a:lnSpc>
              <a:spcBef>
                <a:spcPts val="600"/>
              </a:spcBef>
              <a:buSzPct val="100000"/>
              <a:buFontTx/>
              <a:buChar char="□"/>
              <a:defRPr lang="de-DE" sz="1600" dirty="0" smtClean="0">
                <a:latin typeface="+mj-lt"/>
              </a:defRPr>
            </a:lvl4pPr>
            <a:lvl5pPr marL="1080000" indent="-216000">
              <a:lnSpc>
                <a:spcPct val="100000"/>
              </a:lnSpc>
              <a:spcBef>
                <a:spcPts val="600"/>
              </a:spcBef>
              <a:buSzPct val="130000"/>
              <a:buFont typeface="Symbol" panose="05050102010706020507" pitchFamily="18" charset="2"/>
              <a:buChar char="-"/>
              <a:defRPr lang="de-DE" sz="1600" dirty="0" smtClean="0">
                <a:latin typeface="+mj-lt"/>
              </a:defRPr>
            </a:lvl5pPr>
            <a:lvl6pPr marL="1296000" indent="-216000">
              <a:lnSpc>
                <a:spcPct val="100000"/>
              </a:lnSpc>
              <a:spcBef>
                <a:spcPts val="600"/>
              </a:spcBef>
              <a:buClr>
                <a:srgbClr val="DD402D"/>
              </a:buClr>
              <a:buSzPct val="130000"/>
              <a:buFont typeface="Symbol" panose="05050102010706020507" pitchFamily="18" charset="2"/>
              <a:buChar char="-"/>
              <a:defRPr lang="de-DE" sz="1600" dirty="0" smtClean="0">
                <a:latin typeface="+mj-lt"/>
              </a:defRPr>
            </a:lvl6pPr>
            <a:lvl7pPr marL="1512000" indent="-216000">
              <a:lnSpc>
                <a:spcPct val="100000"/>
              </a:lnSpc>
              <a:spcBef>
                <a:spcPts val="600"/>
              </a:spcBef>
              <a:buClr>
                <a:srgbClr val="DD402D"/>
              </a:buClr>
              <a:buSzPct val="130000"/>
              <a:buFont typeface="Symbol" panose="05050102010706020507" pitchFamily="18" charset="2"/>
              <a:buChar char="-"/>
              <a:defRPr lang="de-DE" sz="1600" dirty="0" smtClean="0">
                <a:latin typeface="+mj-lt"/>
              </a:defRPr>
            </a:lvl7pPr>
            <a:lvl8pPr marL="1728000" indent="-216000">
              <a:lnSpc>
                <a:spcPct val="100000"/>
              </a:lnSpc>
              <a:spcBef>
                <a:spcPts val="600"/>
              </a:spcBef>
              <a:buClr>
                <a:srgbClr val="DD402D"/>
              </a:buClr>
              <a:buSzPct val="130000"/>
              <a:buFont typeface="Symbol" panose="05050102010706020507" pitchFamily="18" charset="2"/>
              <a:buChar char="-"/>
              <a:defRPr lang="de-DE" sz="1600" dirty="0" smtClean="0">
                <a:latin typeface="+mj-lt"/>
              </a:defRPr>
            </a:lvl8pPr>
            <a:lvl9pPr marL="3657600" indent="0">
              <a:buNone/>
              <a:defRPr baseline="0"/>
            </a:lvl9pPr>
          </a:lstStyle>
          <a:p>
            <a:pPr lvl="0"/>
            <a:r>
              <a:rPr lang="en-US" err="1"/>
              <a:t>Textbereich</a:t>
            </a:r>
            <a:endParaRPr lang="en-US"/>
          </a:p>
        </p:txBody>
      </p:sp>
    </p:spTree>
    <p:extLst>
      <p:ext uri="{BB962C8B-B14F-4D97-AF65-F5344CB8AC3E}">
        <p14:creationId xmlns:p14="http://schemas.microsoft.com/office/powerpoint/2010/main" val="81680099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Aufzählun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4000" y="144000"/>
            <a:ext cx="11424000" cy="543600"/>
          </a:xfrm>
          <a:prstGeom prst="rect">
            <a:avLst/>
          </a:prstGeom>
        </p:spPr>
        <p:txBody>
          <a:bodyPr lIns="0" tIns="0" rIns="0" bIns="0" anchor="b" anchorCtr="0"/>
          <a:lstStyle>
            <a:lvl1pPr algn="l">
              <a:defRPr sz="2000" b="1">
                <a:solidFill>
                  <a:srgbClr val="9D9EA0"/>
                </a:solidFill>
              </a:defRPr>
            </a:lvl1pPr>
          </a:lstStyle>
          <a:p>
            <a:r>
              <a:rPr lang="de-DE"/>
              <a:t>Mastertitelformat durch Klicken bearbeiten</a:t>
            </a:r>
            <a:br>
              <a:rPr lang="de-DE"/>
            </a:br>
            <a:r>
              <a:rPr lang="de-DE"/>
              <a:t>Beispiel für die Anwendung eines zweizeiligen Titels</a:t>
            </a:r>
            <a:endParaRPr lang="en-US"/>
          </a:p>
        </p:txBody>
      </p:sp>
      <p:sp>
        <p:nvSpPr>
          <p:cNvPr id="12" name="Textplatzhalter 11"/>
          <p:cNvSpPr>
            <a:spLocks noGrp="1"/>
          </p:cNvSpPr>
          <p:nvPr>
            <p:ph type="body" sz="quarter" idx="13" hasCustomPrompt="1"/>
          </p:nvPr>
        </p:nvSpPr>
        <p:spPr>
          <a:xfrm>
            <a:off x="383118" y="871200"/>
            <a:ext cx="11425767" cy="5292000"/>
          </a:xfrm>
          <a:prstGeom prst="rect">
            <a:avLst/>
          </a:prstGeom>
        </p:spPr>
        <p:txBody>
          <a:bodyPr lIns="0" tIns="0" rIns="0" bIns="0"/>
          <a:lstStyle>
            <a:lvl1pPr marL="216000" indent="-216000">
              <a:lnSpc>
                <a:spcPct val="100000"/>
              </a:lnSpc>
              <a:spcBef>
                <a:spcPts val="600"/>
              </a:spcBef>
              <a:buSzPct val="115000"/>
              <a:buFont typeface="Arial" panose="020B0604020202020204" pitchFamily="34" charset="0"/>
              <a:buChar char="■"/>
              <a:defRPr lang="de-DE" dirty="0" smtClean="0">
                <a:latin typeface="+mj-lt"/>
              </a:defRPr>
            </a:lvl1pPr>
            <a:lvl2pPr marL="432000" indent="-215900">
              <a:lnSpc>
                <a:spcPct val="100000"/>
              </a:lnSpc>
              <a:spcBef>
                <a:spcPts val="600"/>
              </a:spcBef>
              <a:buFont typeface="Arial" panose="020B0604020202020204" pitchFamily="34" charset="0"/>
              <a:buChar char="≡"/>
              <a:defRPr lang="de-DE" sz="1600" dirty="0" smtClean="0">
                <a:latin typeface="+mj-lt"/>
              </a:defRPr>
            </a:lvl2pPr>
            <a:lvl3pPr marL="648000" indent="-215900">
              <a:lnSpc>
                <a:spcPct val="100000"/>
              </a:lnSpc>
              <a:spcBef>
                <a:spcPts val="600"/>
              </a:spcBef>
              <a:buSzPct val="100000"/>
              <a:buFont typeface="Arial" panose="020B0604020202020204" pitchFamily="34" charset="0"/>
              <a:buChar char="="/>
              <a:defRPr lang="de-DE" sz="1600" dirty="0" smtClean="0">
                <a:latin typeface="+mj-lt"/>
              </a:defRPr>
            </a:lvl3pPr>
            <a:lvl4pPr marL="864000" indent="-216000">
              <a:lnSpc>
                <a:spcPct val="100000"/>
              </a:lnSpc>
              <a:spcBef>
                <a:spcPts val="600"/>
              </a:spcBef>
              <a:buSzPct val="100000"/>
              <a:buFontTx/>
              <a:buChar char="□"/>
              <a:defRPr lang="de-DE" sz="1600" dirty="0" smtClean="0">
                <a:latin typeface="+mj-lt"/>
              </a:defRPr>
            </a:lvl4pPr>
            <a:lvl5pPr marL="1080000" indent="-216000">
              <a:lnSpc>
                <a:spcPct val="100000"/>
              </a:lnSpc>
              <a:spcBef>
                <a:spcPts val="600"/>
              </a:spcBef>
              <a:buSzPct val="130000"/>
              <a:buFont typeface="Symbol" panose="05050102010706020507" pitchFamily="18" charset="2"/>
              <a:buChar char="-"/>
              <a:defRPr lang="de-DE" sz="1600" dirty="0" smtClean="0">
                <a:latin typeface="+mj-lt"/>
              </a:defRPr>
            </a:lvl5pPr>
            <a:lvl6pPr marL="1296000" indent="-216000">
              <a:lnSpc>
                <a:spcPct val="100000"/>
              </a:lnSpc>
              <a:spcBef>
                <a:spcPts val="600"/>
              </a:spcBef>
              <a:buClr>
                <a:srgbClr val="DD402D"/>
              </a:buClr>
              <a:buSzPct val="130000"/>
              <a:buFont typeface="Symbol" panose="05050102010706020507" pitchFamily="18" charset="2"/>
              <a:buChar char="-"/>
              <a:defRPr lang="de-DE" sz="1600" dirty="0" smtClean="0">
                <a:latin typeface="+mj-lt"/>
              </a:defRPr>
            </a:lvl6pPr>
            <a:lvl7pPr marL="1512000" indent="-216000">
              <a:lnSpc>
                <a:spcPct val="100000"/>
              </a:lnSpc>
              <a:spcBef>
                <a:spcPts val="600"/>
              </a:spcBef>
              <a:buClr>
                <a:srgbClr val="DD402D"/>
              </a:buClr>
              <a:buSzPct val="130000"/>
              <a:buFont typeface="Symbol" panose="05050102010706020507" pitchFamily="18" charset="2"/>
              <a:buChar char="-"/>
              <a:defRPr lang="de-DE" sz="1600" dirty="0" smtClean="0">
                <a:latin typeface="+mj-lt"/>
              </a:defRPr>
            </a:lvl7pPr>
            <a:lvl8pPr marL="1728000" indent="-216000">
              <a:lnSpc>
                <a:spcPct val="100000"/>
              </a:lnSpc>
              <a:spcBef>
                <a:spcPts val="600"/>
              </a:spcBef>
              <a:buClr>
                <a:srgbClr val="DD402D"/>
              </a:buClr>
              <a:buSzPct val="130000"/>
              <a:buFont typeface="Symbol" panose="05050102010706020507" pitchFamily="18" charset="2"/>
              <a:buChar char="-"/>
              <a:defRPr lang="de-DE" sz="1600" dirty="0" smtClean="0">
                <a:latin typeface="+mj-lt"/>
              </a:defRPr>
            </a:lvl8pPr>
            <a:lvl9pPr marL="3657600" indent="0">
              <a:buNone/>
              <a:defRPr baseline="0"/>
            </a:lvl9pPr>
          </a:lstStyle>
          <a:p>
            <a:pPr lvl="0"/>
            <a:r>
              <a:rPr lang="de-DE"/>
              <a:t>Erste Ebene</a:t>
            </a:r>
          </a:p>
          <a:p>
            <a:pPr lvl="1"/>
            <a:r>
              <a:rPr lang="de-DE"/>
              <a:t>Zweite Ebene</a:t>
            </a:r>
          </a:p>
          <a:p>
            <a:pPr lvl="2"/>
            <a:r>
              <a:rPr lang="de-DE"/>
              <a:t>Dritte Ebene</a:t>
            </a:r>
          </a:p>
          <a:p>
            <a:pPr lvl="3"/>
            <a:r>
              <a:rPr lang="de-DE"/>
              <a:t>Vierte Ebene</a:t>
            </a:r>
          </a:p>
          <a:p>
            <a:pPr lvl="4"/>
            <a:r>
              <a:rPr lang="de-DE"/>
              <a:t>Fünfte Ebene</a:t>
            </a:r>
          </a:p>
          <a:p>
            <a:pPr lvl="5"/>
            <a:r>
              <a:rPr lang="de-DE"/>
              <a:t>Sechste Ebene</a:t>
            </a:r>
          </a:p>
          <a:p>
            <a:pPr lvl="6"/>
            <a:r>
              <a:rPr lang="de-DE"/>
              <a:t>Siebte Ebene</a:t>
            </a:r>
          </a:p>
          <a:p>
            <a:pPr lvl="7"/>
            <a:r>
              <a:rPr lang="de-DE"/>
              <a:t>Achte Ebene</a:t>
            </a:r>
          </a:p>
        </p:txBody>
      </p:sp>
    </p:spTree>
    <p:extLst>
      <p:ext uri="{BB962C8B-B14F-4D97-AF65-F5344CB8AC3E}">
        <p14:creationId xmlns:p14="http://schemas.microsoft.com/office/powerpoint/2010/main" val="322279871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4000" y="144000"/>
            <a:ext cx="11424000" cy="543600"/>
          </a:xfrm>
          <a:prstGeom prst="rect">
            <a:avLst/>
          </a:prstGeom>
        </p:spPr>
        <p:txBody>
          <a:bodyPr lIns="0" tIns="0" rIns="0" bIns="0" anchor="b" anchorCtr="0"/>
          <a:lstStyle>
            <a:lvl1pPr algn="l">
              <a:defRPr sz="2000" b="1">
                <a:solidFill>
                  <a:srgbClr val="9D9EA0"/>
                </a:solidFill>
              </a:defRPr>
            </a:lvl1pPr>
          </a:lstStyle>
          <a:p>
            <a:r>
              <a:rPr lang="de-DE"/>
              <a:t>Mastertitelformat durch Klicken bearbeiten</a:t>
            </a:r>
            <a:br>
              <a:rPr lang="de-DE"/>
            </a:br>
            <a:r>
              <a:rPr lang="de-DE"/>
              <a:t>Beispiel für die Anwendung eines zweizeiligen Titels</a:t>
            </a:r>
            <a:endParaRPr lang="en-US"/>
          </a:p>
        </p:txBody>
      </p:sp>
      <p:sp>
        <p:nvSpPr>
          <p:cNvPr id="7" name="Textplatzhalter 6"/>
          <p:cNvSpPr>
            <a:spLocks noGrp="1"/>
          </p:cNvSpPr>
          <p:nvPr>
            <p:ph type="body" sz="quarter" idx="12" hasCustomPrompt="1"/>
          </p:nvPr>
        </p:nvSpPr>
        <p:spPr>
          <a:xfrm>
            <a:off x="383118" y="871200"/>
            <a:ext cx="11425767" cy="5292000"/>
          </a:xfrm>
          <a:prstGeom prst="rect">
            <a:avLst/>
          </a:prstGeom>
        </p:spPr>
        <p:txBody>
          <a:bodyPr lIns="0" tIns="0" rIns="0" bIns="0"/>
          <a:lstStyle>
            <a:lvl1pPr marL="0" indent="0">
              <a:buFontTx/>
              <a:buNone/>
              <a:defRPr/>
            </a:lvl1pPr>
          </a:lstStyle>
          <a:p>
            <a:pPr lvl="0"/>
            <a:r>
              <a:rPr lang="de-DE"/>
              <a:t>Textbereich</a:t>
            </a:r>
          </a:p>
        </p:txBody>
      </p:sp>
    </p:spTree>
    <p:extLst>
      <p:ext uri="{BB962C8B-B14F-4D97-AF65-F5344CB8AC3E}">
        <p14:creationId xmlns:p14="http://schemas.microsoft.com/office/powerpoint/2010/main" val="402000102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Text, Bild (50:50)">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4000" y="144000"/>
            <a:ext cx="11424000" cy="543600"/>
          </a:xfrm>
          <a:prstGeom prst="rect">
            <a:avLst/>
          </a:prstGeom>
        </p:spPr>
        <p:txBody>
          <a:bodyPr lIns="0" tIns="0" rIns="0" bIns="0" anchor="b" anchorCtr="0"/>
          <a:lstStyle>
            <a:lvl1pPr algn="l">
              <a:defRPr sz="2000" b="1">
                <a:solidFill>
                  <a:srgbClr val="9D9EA0"/>
                </a:solidFill>
              </a:defRPr>
            </a:lvl1pPr>
          </a:lstStyle>
          <a:p>
            <a:r>
              <a:rPr lang="de-DE"/>
              <a:t>Mastertitelformat durch Klicken bearbeiten</a:t>
            </a:r>
            <a:br>
              <a:rPr lang="de-DE"/>
            </a:br>
            <a:r>
              <a:rPr lang="de-DE"/>
              <a:t>Beispiel für die Anwendung eines zweizeiligen Titels</a:t>
            </a:r>
            <a:endParaRPr lang="en-US"/>
          </a:p>
        </p:txBody>
      </p:sp>
      <p:sp>
        <p:nvSpPr>
          <p:cNvPr id="6" name="Bildplatzhalter 3"/>
          <p:cNvSpPr>
            <a:spLocks noGrp="1"/>
          </p:cNvSpPr>
          <p:nvPr>
            <p:ph type="pic" sz="quarter" idx="15"/>
          </p:nvPr>
        </p:nvSpPr>
        <p:spPr>
          <a:xfrm>
            <a:off x="6268800" y="1094400"/>
            <a:ext cx="5539200" cy="4456800"/>
          </a:xfrm>
          <a:prstGeom prst="rect">
            <a:avLst/>
          </a:prstGeom>
        </p:spPr>
        <p:txBody>
          <a:bodyPr/>
          <a:lstStyle>
            <a:lvl1pPr marL="0" indent="0">
              <a:buNone/>
              <a:defRPr/>
            </a:lvl1pPr>
          </a:lstStyle>
          <a:p>
            <a:r>
              <a:rPr lang="de-DE"/>
              <a:t>Bild durch Klicken auf Symbol hinzufügen</a:t>
            </a:r>
          </a:p>
        </p:txBody>
      </p:sp>
      <p:sp>
        <p:nvSpPr>
          <p:cNvPr id="7" name="Textfeld 6"/>
          <p:cNvSpPr txBox="1"/>
          <p:nvPr userDrawn="1"/>
        </p:nvSpPr>
        <p:spPr>
          <a:xfrm>
            <a:off x="12344097" y="540456"/>
            <a:ext cx="2188633" cy="861774"/>
          </a:xfrm>
          <a:prstGeom prst="rect">
            <a:avLst/>
          </a:prstGeom>
          <a:noFill/>
        </p:spPr>
        <p:txBody>
          <a:bodyPr>
            <a:spAutoFit/>
          </a:bodyPr>
          <a:lstStyle/>
          <a:p>
            <a:pPr eaLnBrk="1" fontAlgn="auto" hangingPunct="1">
              <a:spcBef>
                <a:spcPts val="0"/>
              </a:spcBef>
              <a:spcAft>
                <a:spcPts val="0"/>
              </a:spcAft>
              <a:defRPr/>
            </a:pPr>
            <a:r>
              <a:rPr lang="de-DE" sz="1000" b="1">
                <a:latin typeface="+mn-lt"/>
              </a:rPr>
              <a:t>Bild ändern:</a:t>
            </a:r>
          </a:p>
          <a:p>
            <a:pPr marL="171450" indent="-171450" eaLnBrk="1" fontAlgn="auto" hangingPunct="1">
              <a:spcBef>
                <a:spcPts val="0"/>
              </a:spcBef>
              <a:spcAft>
                <a:spcPts val="0"/>
              </a:spcAft>
              <a:buFontTx/>
              <a:buChar char="-"/>
              <a:defRPr/>
            </a:pPr>
            <a:r>
              <a:rPr lang="de-DE" sz="1000">
                <a:latin typeface="+mn-lt"/>
              </a:rPr>
              <a:t>Bild</a:t>
            </a:r>
            <a:r>
              <a:rPr lang="de-DE" sz="1000" baseline="0">
                <a:latin typeface="+mn-lt"/>
              </a:rPr>
              <a:t> anklicken</a:t>
            </a:r>
          </a:p>
          <a:p>
            <a:pPr marL="171450" indent="-171450" eaLnBrk="1" fontAlgn="auto" hangingPunct="1">
              <a:spcBef>
                <a:spcPts val="0"/>
              </a:spcBef>
              <a:spcAft>
                <a:spcPts val="0"/>
              </a:spcAft>
              <a:buFontTx/>
              <a:buChar char="-"/>
              <a:defRPr/>
            </a:pPr>
            <a:r>
              <a:rPr lang="de-DE" sz="1000" baseline="0">
                <a:latin typeface="+mn-lt"/>
              </a:rPr>
              <a:t>Bild löschen</a:t>
            </a:r>
          </a:p>
          <a:p>
            <a:pPr marL="171450" indent="-171450" eaLnBrk="1" fontAlgn="auto" hangingPunct="1">
              <a:spcBef>
                <a:spcPts val="0"/>
              </a:spcBef>
              <a:spcAft>
                <a:spcPts val="0"/>
              </a:spcAft>
              <a:buFontTx/>
              <a:buChar char="-"/>
              <a:defRPr/>
            </a:pPr>
            <a:r>
              <a:rPr lang="de-DE" sz="1000" baseline="0">
                <a:latin typeface="+mn-lt"/>
              </a:rPr>
              <a:t>Anweisungen folgen</a:t>
            </a:r>
            <a:endParaRPr lang="de-DE" sz="1000">
              <a:latin typeface="+mn-lt"/>
            </a:endParaRPr>
          </a:p>
          <a:p>
            <a:pPr marL="0" indent="0" eaLnBrk="1" fontAlgn="auto" hangingPunct="1">
              <a:spcBef>
                <a:spcPts val="0"/>
              </a:spcBef>
              <a:spcAft>
                <a:spcPts val="0"/>
              </a:spcAft>
              <a:buFontTx/>
              <a:buNone/>
              <a:defRPr/>
            </a:pPr>
            <a:endParaRPr lang="de-DE" sz="1000">
              <a:latin typeface="+mn-lt"/>
            </a:endParaRPr>
          </a:p>
        </p:txBody>
      </p:sp>
      <p:sp>
        <p:nvSpPr>
          <p:cNvPr id="11" name="Textplatzhalter 9"/>
          <p:cNvSpPr>
            <a:spLocks noGrp="1"/>
          </p:cNvSpPr>
          <p:nvPr>
            <p:ph type="body" sz="quarter" idx="13" hasCustomPrompt="1"/>
          </p:nvPr>
        </p:nvSpPr>
        <p:spPr>
          <a:xfrm>
            <a:off x="6268800" y="5662800"/>
            <a:ext cx="5539200" cy="500400"/>
          </a:xfrm>
          <a:prstGeom prst="rect">
            <a:avLst/>
          </a:prstGeom>
        </p:spPr>
        <p:txBody>
          <a:bodyPr>
            <a:normAutofit/>
          </a:bodyPr>
          <a:lstStyle>
            <a:lvl1pPr marL="0" indent="0" algn="r">
              <a:buNone/>
              <a:defRPr sz="900"/>
            </a:lvl1pPr>
          </a:lstStyle>
          <a:p>
            <a:pPr lvl="0"/>
            <a:r>
              <a:rPr lang="de-DE"/>
              <a:t>Bildtitel oder ggf. Beschreibung</a:t>
            </a:r>
          </a:p>
        </p:txBody>
      </p:sp>
      <p:sp>
        <p:nvSpPr>
          <p:cNvPr id="8" name="Textplatzhalter 11"/>
          <p:cNvSpPr>
            <a:spLocks noGrp="1"/>
          </p:cNvSpPr>
          <p:nvPr>
            <p:ph type="body" sz="quarter" idx="16" hasCustomPrompt="1"/>
          </p:nvPr>
        </p:nvSpPr>
        <p:spPr>
          <a:xfrm>
            <a:off x="383117" y="871200"/>
            <a:ext cx="5539200" cy="5292000"/>
          </a:xfrm>
          <a:prstGeom prst="rect">
            <a:avLst/>
          </a:prstGeom>
        </p:spPr>
        <p:txBody>
          <a:bodyPr lIns="0" tIns="0" rIns="0" bIns="0"/>
          <a:lstStyle>
            <a:lvl1pPr marL="216000" indent="-216000">
              <a:lnSpc>
                <a:spcPct val="100000"/>
              </a:lnSpc>
              <a:spcBef>
                <a:spcPts val="600"/>
              </a:spcBef>
              <a:buSzPct val="115000"/>
              <a:buFont typeface="Arial" panose="020B0604020202020204" pitchFamily="34" charset="0"/>
              <a:buChar char="■"/>
              <a:defRPr lang="de-DE" dirty="0" smtClean="0">
                <a:latin typeface="+mj-lt"/>
              </a:defRPr>
            </a:lvl1pPr>
            <a:lvl2pPr marL="432000" indent="-215900">
              <a:lnSpc>
                <a:spcPct val="100000"/>
              </a:lnSpc>
              <a:spcBef>
                <a:spcPts val="600"/>
              </a:spcBef>
              <a:buFont typeface="Arial" panose="020B0604020202020204" pitchFamily="34" charset="0"/>
              <a:buChar char="≡"/>
              <a:defRPr lang="de-DE" sz="1600" dirty="0" smtClean="0">
                <a:latin typeface="+mj-lt"/>
              </a:defRPr>
            </a:lvl2pPr>
            <a:lvl3pPr marL="648000" indent="-215900">
              <a:lnSpc>
                <a:spcPct val="100000"/>
              </a:lnSpc>
              <a:spcBef>
                <a:spcPts val="600"/>
              </a:spcBef>
              <a:buSzPct val="100000"/>
              <a:buFont typeface="Arial" panose="020B0604020202020204" pitchFamily="34" charset="0"/>
              <a:buChar char="="/>
              <a:defRPr lang="de-DE" sz="1600" dirty="0" smtClean="0">
                <a:latin typeface="+mj-lt"/>
              </a:defRPr>
            </a:lvl3pPr>
            <a:lvl4pPr marL="864000" indent="-216000">
              <a:lnSpc>
                <a:spcPct val="100000"/>
              </a:lnSpc>
              <a:spcBef>
                <a:spcPts val="600"/>
              </a:spcBef>
              <a:buSzPct val="100000"/>
              <a:buFontTx/>
              <a:buChar char="□"/>
              <a:defRPr lang="de-DE" sz="1600" dirty="0" smtClean="0">
                <a:latin typeface="+mj-lt"/>
              </a:defRPr>
            </a:lvl4pPr>
            <a:lvl5pPr marL="1080000" indent="-216000">
              <a:lnSpc>
                <a:spcPct val="100000"/>
              </a:lnSpc>
              <a:spcBef>
                <a:spcPts val="600"/>
              </a:spcBef>
              <a:buSzPct val="130000"/>
              <a:buFont typeface="Symbol" panose="05050102010706020507" pitchFamily="18" charset="2"/>
              <a:buChar char="-"/>
              <a:defRPr lang="de-DE" sz="1600" dirty="0" smtClean="0">
                <a:latin typeface="+mj-lt"/>
              </a:defRPr>
            </a:lvl5pPr>
            <a:lvl6pPr marL="1296000" indent="-216000">
              <a:lnSpc>
                <a:spcPct val="100000"/>
              </a:lnSpc>
              <a:spcBef>
                <a:spcPts val="600"/>
              </a:spcBef>
              <a:buClr>
                <a:srgbClr val="DD402D"/>
              </a:buClr>
              <a:buSzPct val="130000"/>
              <a:buFont typeface="Symbol" panose="05050102010706020507" pitchFamily="18" charset="2"/>
              <a:buChar char="-"/>
              <a:defRPr lang="de-DE" sz="1600" dirty="0" smtClean="0">
                <a:latin typeface="+mj-lt"/>
              </a:defRPr>
            </a:lvl6pPr>
            <a:lvl7pPr marL="1512000" indent="-216000">
              <a:lnSpc>
                <a:spcPct val="100000"/>
              </a:lnSpc>
              <a:spcBef>
                <a:spcPts val="600"/>
              </a:spcBef>
              <a:buClr>
                <a:srgbClr val="DD402D"/>
              </a:buClr>
              <a:buSzPct val="130000"/>
              <a:buFont typeface="Symbol" panose="05050102010706020507" pitchFamily="18" charset="2"/>
              <a:buChar char="-"/>
              <a:defRPr lang="de-DE" sz="1600" dirty="0" smtClean="0">
                <a:latin typeface="+mj-lt"/>
              </a:defRPr>
            </a:lvl7pPr>
            <a:lvl8pPr marL="1728000" indent="-216000">
              <a:lnSpc>
                <a:spcPct val="100000"/>
              </a:lnSpc>
              <a:spcBef>
                <a:spcPts val="600"/>
              </a:spcBef>
              <a:buClr>
                <a:srgbClr val="DD402D"/>
              </a:buClr>
              <a:buSzPct val="130000"/>
              <a:buFont typeface="Symbol" panose="05050102010706020507" pitchFamily="18" charset="2"/>
              <a:buChar char="-"/>
              <a:defRPr lang="de-DE" sz="1600" dirty="0" smtClean="0">
                <a:latin typeface="+mj-lt"/>
              </a:defRPr>
            </a:lvl8pPr>
            <a:lvl9pPr marL="3657600" indent="0">
              <a:buNone/>
              <a:defRPr baseline="0"/>
            </a:lvl9pPr>
          </a:lstStyle>
          <a:p>
            <a:pPr lvl="0"/>
            <a:r>
              <a:rPr lang="de-DE"/>
              <a:t>Erste Ebene</a:t>
            </a:r>
          </a:p>
          <a:p>
            <a:pPr lvl="1"/>
            <a:r>
              <a:rPr lang="de-DE"/>
              <a:t>Zweite Ebene</a:t>
            </a:r>
          </a:p>
          <a:p>
            <a:pPr lvl="2"/>
            <a:r>
              <a:rPr lang="de-DE"/>
              <a:t>Dritte Ebene</a:t>
            </a:r>
          </a:p>
          <a:p>
            <a:pPr lvl="3"/>
            <a:r>
              <a:rPr lang="de-DE"/>
              <a:t>Vierte Ebene</a:t>
            </a:r>
          </a:p>
          <a:p>
            <a:pPr lvl="4"/>
            <a:r>
              <a:rPr lang="de-DE"/>
              <a:t>Fünfte Ebene</a:t>
            </a:r>
          </a:p>
          <a:p>
            <a:pPr lvl="5"/>
            <a:r>
              <a:rPr lang="de-DE"/>
              <a:t>Sechste Ebene</a:t>
            </a:r>
          </a:p>
          <a:p>
            <a:pPr lvl="6"/>
            <a:r>
              <a:rPr lang="de-DE"/>
              <a:t>Siebte Ebene</a:t>
            </a:r>
          </a:p>
          <a:p>
            <a:pPr lvl="7"/>
            <a:r>
              <a:rPr lang="de-DE"/>
              <a:t>Achte Ebene</a:t>
            </a:r>
          </a:p>
        </p:txBody>
      </p:sp>
    </p:spTree>
    <p:extLst>
      <p:ext uri="{BB962C8B-B14F-4D97-AF65-F5344CB8AC3E}">
        <p14:creationId xmlns:p14="http://schemas.microsoft.com/office/powerpoint/2010/main" val="286104795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ext, Bild (66:3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4000" y="144000"/>
            <a:ext cx="11424000" cy="543600"/>
          </a:xfrm>
          <a:prstGeom prst="rect">
            <a:avLst/>
          </a:prstGeom>
        </p:spPr>
        <p:txBody>
          <a:bodyPr lIns="0" tIns="0" rIns="0" bIns="0" anchor="b" anchorCtr="0"/>
          <a:lstStyle>
            <a:lvl1pPr algn="l">
              <a:defRPr sz="2000" b="1">
                <a:solidFill>
                  <a:srgbClr val="9D9EA0"/>
                </a:solidFill>
              </a:defRPr>
            </a:lvl1pPr>
          </a:lstStyle>
          <a:p>
            <a:r>
              <a:rPr lang="de-DE"/>
              <a:t>Mastertitelformat durch Klicken bearbeiten</a:t>
            </a:r>
            <a:br>
              <a:rPr lang="de-DE"/>
            </a:br>
            <a:r>
              <a:rPr lang="de-DE"/>
              <a:t>Beispiel für die Anwendung eines zweizeiligen Titels</a:t>
            </a:r>
            <a:endParaRPr lang="en-US"/>
          </a:p>
        </p:txBody>
      </p:sp>
      <p:sp>
        <p:nvSpPr>
          <p:cNvPr id="6" name="Bildplatzhalter 3"/>
          <p:cNvSpPr>
            <a:spLocks noGrp="1"/>
          </p:cNvSpPr>
          <p:nvPr>
            <p:ph type="pic" sz="quarter" idx="15"/>
          </p:nvPr>
        </p:nvSpPr>
        <p:spPr>
          <a:xfrm>
            <a:off x="8256000" y="1094400"/>
            <a:ext cx="3552000" cy="4456800"/>
          </a:xfrm>
          <a:prstGeom prst="rect">
            <a:avLst/>
          </a:prstGeom>
        </p:spPr>
        <p:txBody>
          <a:bodyPr/>
          <a:lstStyle>
            <a:lvl1pPr marL="0" indent="0">
              <a:buNone/>
              <a:defRPr/>
            </a:lvl1pPr>
          </a:lstStyle>
          <a:p>
            <a:r>
              <a:rPr lang="de-DE"/>
              <a:t>Bild durch Klicken auf Symbol hinzufügen</a:t>
            </a:r>
          </a:p>
        </p:txBody>
      </p:sp>
      <p:sp>
        <p:nvSpPr>
          <p:cNvPr id="7" name="Textfeld 6"/>
          <p:cNvSpPr txBox="1"/>
          <p:nvPr userDrawn="1"/>
        </p:nvSpPr>
        <p:spPr>
          <a:xfrm>
            <a:off x="12344097" y="540456"/>
            <a:ext cx="2188633" cy="861774"/>
          </a:xfrm>
          <a:prstGeom prst="rect">
            <a:avLst/>
          </a:prstGeom>
          <a:noFill/>
        </p:spPr>
        <p:txBody>
          <a:bodyPr>
            <a:spAutoFit/>
          </a:bodyPr>
          <a:lstStyle/>
          <a:p>
            <a:pPr eaLnBrk="1" fontAlgn="auto" hangingPunct="1">
              <a:spcBef>
                <a:spcPts val="0"/>
              </a:spcBef>
              <a:spcAft>
                <a:spcPts val="0"/>
              </a:spcAft>
              <a:defRPr/>
            </a:pPr>
            <a:r>
              <a:rPr lang="de-DE" sz="1000" b="1">
                <a:latin typeface="+mn-lt"/>
              </a:rPr>
              <a:t>Bild ändern:</a:t>
            </a:r>
          </a:p>
          <a:p>
            <a:pPr marL="171450" indent="-171450" eaLnBrk="1" fontAlgn="auto" hangingPunct="1">
              <a:spcBef>
                <a:spcPts val="0"/>
              </a:spcBef>
              <a:spcAft>
                <a:spcPts val="0"/>
              </a:spcAft>
              <a:buFontTx/>
              <a:buChar char="-"/>
              <a:defRPr/>
            </a:pPr>
            <a:r>
              <a:rPr lang="de-DE" sz="1000">
                <a:latin typeface="+mn-lt"/>
              </a:rPr>
              <a:t>Bild</a:t>
            </a:r>
            <a:r>
              <a:rPr lang="de-DE" sz="1000" baseline="0">
                <a:latin typeface="+mn-lt"/>
              </a:rPr>
              <a:t> anklicken</a:t>
            </a:r>
          </a:p>
          <a:p>
            <a:pPr marL="171450" indent="-171450" eaLnBrk="1" fontAlgn="auto" hangingPunct="1">
              <a:spcBef>
                <a:spcPts val="0"/>
              </a:spcBef>
              <a:spcAft>
                <a:spcPts val="0"/>
              </a:spcAft>
              <a:buFontTx/>
              <a:buChar char="-"/>
              <a:defRPr/>
            </a:pPr>
            <a:r>
              <a:rPr lang="de-DE" sz="1000" baseline="0">
                <a:latin typeface="+mn-lt"/>
              </a:rPr>
              <a:t>Bild löschen</a:t>
            </a:r>
          </a:p>
          <a:p>
            <a:pPr marL="171450" indent="-171450" eaLnBrk="1" fontAlgn="auto" hangingPunct="1">
              <a:spcBef>
                <a:spcPts val="0"/>
              </a:spcBef>
              <a:spcAft>
                <a:spcPts val="0"/>
              </a:spcAft>
              <a:buFontTx/>
              <a:buChar char="-"/>
              <a:defRPr/>
            </a:pPr>
            <a:r>
              <a:rPr lang="de-DE" sz="1000" baseline="0">
                <a:latin typeface="+mn-lt"/>
              </a:rPr>
              <a:t>Anweisungen folgen</a:t>
            </a:r>
            <a:endParaRPr lang="de-DE" sz="1000">
              <a:latin typeface="+mn-lt"/>
            </a:endParaRPr>
          </a:p>
          <a:p>
            <a:pPr marL="0" indent="0" eaLnBrk="1" fontAlgn="auto" hangingPunct="1">
              <a:spcBef>
                <a:spcPts val="0"/>
              </a:spcBef>
              <a:spcAft>
                <a:spcPts val="0"/>
              </a:spcAft>
              <a:buFontTx/>
              <a:buNone/>
              <a:defRPr/>
            </a:pPr>
            <a:endParaRPr lang="de-DE" sz="1000">
              <a:latin typeface="+mn-lt"/>
            </a:endParaRPr>
          </a:p>
        </p:txBody>
      </p:sp>
      <p:sp>
        <p:nvSpPr>
          <p:cNvPr id="11" name="Textplatzhalter 9"/>
          <p:cNvSpPr>
            <a:spLocks noGrp="1"/>
          </p:cNvSpPr>
          <p:nvPr>
            <p:ph type="body" sz="quarter" idx="13" hasCustomPrompt="1"/>
          </p:nvPr>
        </p:nvSpPr>
        <p:spPr>
          <a:xfrm>
            <a:off x="8256000" y="5662800"/>
            <a:ext cx="3552000" cy="500400"/>
          </a:xfrm>
          <a:prstGeom prst="rect">
            <a:avLst/>
          </a:prstGeom>
        </p:spPr>
        <p:txBody>
          <a:bodyPr>
            <a:normAutofit/>
          </a:bodyPr>
          <a:lstStyle>
            <a:lvl1pPr marL="0" indent="0" algn="r">
              <a:buNone/>
              <a:defRPr sz="900"/>
            </a:lvl1pPr>
          </a:lstStyle>
          <a:p>
            <a:pPr lvl="0"/>
            <a:r>
              <a:rPr lang="de-DE"/>
              <a:t>Bildtitel oder ggf. Beschreibung</a:t>
            </a:r>
          </a:p>
        </p:txBody>
      </p:sp>
      <p:sp>
        <p:nvSpPr>
          <p:cNvPr id="8" name="Textplatzhalter 11"/>
          <p:cNvSpPr>
            <a:spLocks noGrp="1"/>
          </p:cNvSpPr>
          <p:nvPr>
            <p:ph type="body" sz="quarter" idx="16" hasCustomPrompt="1"/>
          </p:nvPr>
        </p:nvSpPr>
        <p:spPr>
          <a:xfrm>
            <a:off x="383117" y="871200"/>
            <a:ext cx="7531200" cy="5292000"/>
          </a:xfrm>
          <a:prstGeom prst="rect">
            <a:avLst/>
          </a:prstGeom>
        </p:spPr>
        <p:txBody>
          <a:bodyPr lIns="0" tIns="0" rIns="0" bIns="0"/>
          <a:lstStyle>
            <a:lvl1pPr marL="216000" indent="-216000">
              <a:lnSpc>
                <a:spcPct val="100000"/>
              </a:lnSpc>
              <a:spcBef>
                <a:spcPts val="600"/>
              </a:spcBef>
              <a:buSzPct val="115000"/>
              <a:buFont typeface="Arial" panose="020B0604020202020204" pitchFamily="34" charset="0"/>
              <a:buChar char="■"/>
              <a:defRPr lang="de-DE" dirty="0" smtClean="0">
                <a:latin typeface="+mj-lt"/>
              </a:defRPr>
            </a:lvl1pPr>
            <a:lvl2pPr marL="432000" indent="-215900">
              <a:lnSpc>
                <a:spcPct val="100000"/>
              </a:lnSpc>
              <a:spcBef>
                <a:spcPts val="600"/>
              </a:spcBef>
              <a:buFont typeface="Arial" panose="020B0604020202020204" pitchFamily="34" charset="0"/>
              <a:buChar char="≡"/>
              <a:defRPr lang="de-DE" sz="1600" dirty="0" smtClean="0">
                <a:latin typeface="+mj-lt"/>
              </a:defRPr>
            </a:lvl2pPr>
            <a:lvl3pPr marL="648000" indent="-215900">
              <a:lnSpc>
                <a:spcPct val="100000"/>
              </a:lnSpc>
              <a:spcBef>
                <a:spcPts val="600"/>
              </a:spcBef>
              <a:buSzPct val="100000"/>
              <a:buFont typeface="Arial" panose="020B0604020202020204" pitchFamily="34" charset="0"/>
              <a:buChar char="="/>
              <a:defRPr lang="de-DE" sz="1600" dirty="0" smtClean="0">
                <a:latin typeface="+mj-lt"/>
              </a:defRPr>
            </a:lvl3pPr>
            <a:lvl4pPr marL="864000" indent="-216000">
              <a:lnSpc>
                <a:spcPct val="100000"/>
              </a:lnSpc>
              <a:spcBef>
                <a:spcPts val="600"/>
              </a:spcBef>
              <a:buSzPct val="100000"/>
              <a:buFontTx/>
              <a:buChar char="□"/>
              <a:defRPr lang="de-DE" sz="1600" dirty="0" smtClean="0">
                <a:latin typeface="+mj-lt"/>
              </a:defRPr>
            </a:lvl4pPr>
            <a:lvl5pPr marL="1080000" indent="-216000">
              <a:lnSpc>
                <a:spcPct val="100000"/>
              </a:lnSpc>
              <a:spcBef>
                <a:spcPts val="600"/>
              </a:spcBef>
              <a:buSzPct val="130000"/>
              <a:buFont typeface="Symbol" panose="05050102010706020507" pitchFamily="18" charset="2"/>
              <a:buChar char="-"/>
              <a:defRPr lang="de-DE" sz="1600" dirty="0" smtClean="0">
                <a:latin typeface="+mj-lt"/>
              </a:defRPr>
            </a:lvl5pPr>
            <a:lvl6pPr marL="1296000" indent="-216000">
              <a:lnSpc>
                <a:spcPct val="100000"/>
              </a:lnSpc>
              <a:spcBef>
                <a:spcPts val="600"/>
              </a:spcBef>
              <a:buClr>
                <a:srgbClr val="DD402D"/>
              </a:buClr>
              <a:buSzPct val="130000"/>
              <a:buFont typeface="Symbol" panose="05050102010706020507" pitchFamily="18" charset="2"/>
              <a:buChar char="-"/>
              <a:defRPr lang="de-DE" sz="1600" dirty="0" smtClean="0">
                <a:latin typeface="+mj-lt"/>
              </a:defRPr>
            </a:lvl6pPr>
            <a:lvl7pPr marL="1512000" indent="-216000">
              <a:lnSpc>
                <a:spcPct val="100000"/>
              </a:lnSpc>
              <a:spcBef>
                <a:spcPts val="600"/>
              </a:spcBef>
              <a:buClr>
                <a:srgbClr val="DD402D"/>
              </a:buClr>
              <a:buSzPct val="130000"/>
              <a:buFont typeface="Symbol" panose="05050102010706020507" pitchFamily="18" charset="2"/>
              <a:buChar char="-"/>
              <a:defRPr lang="de-DE" sz="1600" dirty="0" smtClean="0">
                <a:latin typeface="+mj-lt"/>
              </a:defRPr>
            </a:lvl7pPr>
            <a:lvl8pPr marL="1728000" indent="-216000">
              <a:lnSpc>
                <a:spcPct val="100000"/>
              </a:lnSpc>
              <a:spcBef>
                <a:spcPts val="600"/>
              </a:spcBef>
              <a:buClr>
                <a:srgbClr val="DD402D"/>
              </a:buClr>
              <a:buSzPct val="130000"/>
              <a:buFont typeface="Symbol" panose="05050102010706020507" pitchFamily="18" charset="2"/>
              <a:buChar char="-"/>
              <a:defRPr lang="de-DE" sz="1600" dirty="0" smtClean="0">
                <a:latin typeface="+mj-lt"/>
              </a:defRPr>
            </a:lvl8pPr>
            <a:lvl9pPr marL="3657600" indent="0">
              <a:buNone/>
              <a:defRPr baseline="0"/>
            </a:lvl9pPr>
          </a:lstStyle>
          <a:p>
            <a:pPr lvl="0"/>
            <a:r>
              <a:rPr lang="de-DE"/>
              <a:t>Erste Ebene</a:t>
            </a:r>
          </a:p>
          <a:p>
            <a:pPr lvl="1"/>
            <a:r>
              <a:rPr lang="de-DE"/>
              <a:t>Zweite Ebene</a:t>
            </a:r>
          </a:p>
          <a:p>
            <a:pPr lvl="2"/>
            <a:r>
              <a:rPr lang="de-DE"/>
              <a:t>Dritte Ebene</a:t>
            </a:r>
          </a:p>
          <a:p>
            <a:pPr lvl="3"/>
            <a:r>
              <a:rPr lang="de-DE"/>
              <a:t>Vierte Ebene</a:t>
            </a:r>
          </a:p>
          <a:p>
            <a:pPr lvl="4"/>
            <a:r>
              <a:rPr lang="de-DE"/>
              <a:t>Fünfte Ebene</a:t>
            </a:r>
          </a:p>
          <a:p>
            <a:pPr lvl="5"/>
            <a:r>
              <a:rPr lang="de-DE"/>
              <a:t>Sechste Ebene</a:t>
            </a:r>
          </a:p>
          <a:p>
            <a:pPr lvl="6"/>
            <a:r>
              <a:rPr lang="de-DE"/>
              <a:t>Siebte Ebene</a:t>
            </a:r>
          </a:p>
          <a:p>
            <a:pPr lvl="7"/>
            <a:r>
              <a:rPr lang="de-DE"/>
              <a:t>Achte Ebene</a:t>
            </a:r>
          </a:p>
        </p:txBody>
      </p:sp>
    </p:spTree>
    <p:extLst>
      <p:ext uri="{BB962C8B-B14F-4D97-AF65-F5344CB8AC3E}">
        <p14:creationId xmlns:p14="http://schemas.microsoft.com/office/powerpoint/2010/main" val="292048984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Beispiel-Titel, 4. Variant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84000" y="4737600"/>
            <a:ext cx="11424000" cy="540000"/>
          </a:xfrm>
          <a:prstGeom prst="rect">
            <a:avLst/>
          </a:prstGeom>
        </p:spPr>
        <p:txBody>
          <a:bodyPr lIns="0" tIns="0" rIns="0" bIns="0" anchor="t" anchorCtr="0">
            <a:noAutofit/>
          </a:bodyPr>
          <a:lstStyle>
            <a:lvl1pPr algn="l">
              <a:defRPr sz="3200" b="1">
                <a:solidFill>
                  <a:srgbClr val="9D9EA0"/>
                </a:solidFill>
                <a:latin typeface="Arial" panose="020B0604020202020204" pitchFamily="34" charset="0"/>
                <a:cs typeface="Arial" panose="020B0604020202020204" pitchFamily="34" charset="0"/>
              </a:defRPr>
            </a:lvl1pPr>
          </a:lstStyle>
          <a:p>
            <a:r>
              <a:rPr lang="de-DE"/>
              <a:t>Beispiel-Titel, 4. Variante</a:t>
            </a:r>
            <a:endParaRPr lang="en-US"/>
          </a:p>
        </p:txBody>
      </p:sp>
      <p:sp>
        <p:nvSpPr>
          <p:cNvPr id="3" name="Subtitle 2"/>
          <p:cNvSpPr>
            <a:spLocks noGrp="1"/>
          </p:cNvSpPr>
          <p:nvPr>
            <p:ph type="subTitle" idx="1" hasCustomPrompt="1"/>
          </p:nvPr>
        </p:nvSpPr>
        <p:spPr>
          <a:xfrm>
            <a:off x="384000" y="5230801"/>
            <a:ext cx="11424000" cy="812813"/>
          </a:xfrm>
          <a:prstGeom prst="rect">
            <a:avLst/>
          </a:prstGeom>
        </p:spPr>
        <p:txBody>
          <a:bodyPr lIns="0" tIns="0" rIns="0" bIns="0"/>
          <a:lstStyle>
            <a:lvl1pPr marL="0" indent="0" algn="l">
              <a:lnSpc>
                <a:spcPct val="100000"/>
              </a:lnSpc>
              <a:buNone/>
              <a:defRPr sz="2000">
                <a:solidFill>
                  <a:schemeClr val="tx1"/>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Untertitel</a:t>
            </a:r>
            <a:endParaRPr lang="en-US"/>
          </a:p>
        </p:txBody>
      </p:sp>
      <p:sp>
        <p:nvSpPr>
          <p:cNvPr id="4" name="Bildplatzhalter 2"/>
          <p:cNvSpPr>
            <a:spLocks noGrp="1"/>
          </p:cNvSpPr>
          <p:nvPr>
            <p:ph type="pic" sz="quarter" idx="10"/>
          </p:nvPr>
        </p:nvSpPr>
        <p:spPr>
          <a:xfrm>
            <a:off x="0" y="0"/>
            <a:ext cx="12192000" cy="4554000"/>
          </a:xfrm>
          <a:prstGeom prst="rect">
            <a:avLst/>
          </a:prstGeom>
        </p:spPr>
        <p:txBody>
          <a:bodyPr/>
          <a:lstStyle>
            <a:lvl1pPr marL="0" indent="0">
              <a:buNone/>
              <a:defRPr>
                <a:latin typeface="Arial" panose="020B0604020202020204" pitchFamily="34" charset="0"/>
                <a:cs typeface="Arial" panose="020B0604020202020204" pitchFamily="34" charset="0"/>
              </a:defRPr>
            </a:lvl1pPr>
          </a:lstStyle>
          <a:p>
            <a:r>
              <a:rPr lang="de-DE"/>
              <a:t>Bild durch Klicken auf Symbol hinzufügen</a:t>
            </a:r>
          </a:p>
        </p:txBody>
      </p:sp>
      <p:sp>
        <p:nvSpPr>
          <p:cNvPr id="5" name="Textfeld 4"/>
          <p:cNvSpPr txBox="1"/>
          <p:nvPr userDrawn="1"/>
        </p:nvSpPr>
        <p:spPr>
          <a:xfrm>
            <a:off x="12344097" y="540456"/>
            <a:ext cx="2188633" cy="861774"/>
          </a:xfrm>
          <a:prstGeom prst="rect">
            <a:avLst/>
          </a:prstGeom>
          <a:noFill/>
        </p:spPr>
        <p:txBody>
          <a:bodyPr>
            <a:spAutoFit/>
          </a:bodyPr>
          <a:lstStyle/>
          <a:p>
            <a:pPr eaLnBrk="1" fontAlgn="auto" hangingPunct="1">
              <a:spcBef>
                <a:spcPts val="0"/>
              </a:spcBef>
              <a:spcAft>
                <a:spcPts val="0"/>
              </a:spcAft>
              <a:defRPr/>
            </a:pPr>
            <a:r>
              <a:rPr lang="de-DE" sz="1000" b="1">
                <a:latin typeface="Arial" panose="020B0604020202020204" pitchFamily="34" charset="0"/>
                <a:cs typeface="Arial" panose="020B0604020202020204" pitchFamily="34" charset="0"/>
              </a:rPr>
              <a:t>Bild ändern:</a:t>
            </a:r>
          </a:p>
          <a:p>
            <a:pPr marL="171450" indent="-171450" eaLnBrk="1" fontAlgn="auto" hangingPunct="1">
              <a:spcBef>
                <a:spcPts val="0"/>
              </a:spcBef>
              <a:spcAft>
                <a:spcPts val="0"/>
              </a:spcAft>
              <a:buFontTx/>
              <a:buChar char="-"/>
              <a:defRPr/>
            </a:pPr>
            <a:r>
              <a:rPr lang="de-DE" sz="1000">
                <a:latin typeface="Arial" panose="020B0604020202020204" pitchFamily="34" charset="0"/>
                <a:cs typeface="Arial" panose="020B0604020202020204" pitchFamily="34" charset="0"/>
              </a:rPr>
              <a:t>Bild</a:t>
            </a:r>
            <a:r>
              <a:rPr lang="de-DE" sz="1000" baseline="0">
                <a:latin typeface="Arial" panose="020B0604020202020204" pitchFamily="34" charset="0"/>
                <a:cs typeface="Arial" panose="020B0604020202020204" pitchFamily="34" charset="0"/>
              </a:rPr>
              <a:t> anklicken</a:t>
            </a:r>
          </a:p>
          <a:p>
            <a:pPr marL="171450" indent="-171450" eaLnBrk="1" fontAlgn="auto" hangingPunct="1">
              <a:spcBef>
                <a:spcPts val="0"/>
              </a:spcBef>
              <a:spcAft>
                <a:spcPts val="0"/>
              </a:spcAft>
              <a:buFontTx/>
              <a:buChar char="-"/>
              <a:defRPr/>
            </a:pPr>
            <a:r>
              <a:rPr lang="de-DE" sz="1000" baseline="0">
                <a:latin typeface="Arial" panose="020B0604020202020204" pitchFamily="34" charset="0"/>
                <a:cs typeface="Arial" panose="020B0604020202020204" pitchFamily="34" charset="0"/>
              </a:rPr>
              <a:t>Bild löschen</a:t>
            </a:r>
          </a:p>
          <a:p>
            <a:pPr marL="171450" indent="-171450" eaLnBrk="1" fontAlgn="auto" hangingPunct="1">
              <a:spcBef>
                <a:spcPts val="0"/>
              </a:spcBef>
              <a:spcAft>
                <a:spcPts val="0"/>
              </a:spcAft>
              <a:buFontTx/>
              <a:buChar char="-"/>
              <a:defRPr/>
            </a:pPr>
            <a:r>
              <a:rPr lang="de-DE" sz="1000" baseline="0">
                <a:latin typeface="Arial" panose="020B0604020202020204" pitchFamily="34" charset="0"/>
                <a:cs typeface="Arial" panose="020B0604020202020204" pitchFamily="34" charset="0"/>
              </a:rPr>
              <a:t>Anweisungen folgen</a:t>
            </a:r>
            <a:endParaRPr lang="de-DE" sz="1000">
              <a:latin typeface="Arial" panose="020B0604020202020204" pitchFamily="34" charset="0"/>
              <a:cs typeface="Arial" panose="020B0604020202020204" pitchFamily="34" charset="0"/>
            </a:endParaRPr>
          </a:p>
          <a:p>
            <a:pPr marL="0" indent="0" eaLnBrk="1" fontAlgn="auto" hangingPunct="1">
              <a:spcBef>
                <a:spcPts val="0"/>
              </a:spcBef>
              <a:spcAft>
                <a:spcPts val="0"/>
              </a:spcAft>
              <a:buFontTx/>
              <a:buNone/>
              <a:defRPr/>
            </a:pPr>
            <a:endParaRPr lang="de-DE" sz="1000">
              <a:latin typeface="Arial" panose="020B0604020202020204" pitchFamily="34" charset="0"/>
              <a:cs typeface="Arial" panose="020B0604020202020204" pitchFamily="34" charset="0"/>
            </a:endParaRPr>
          </a:p>
        </p:txBody>
      </p:sp>
      <p:sp>
        <p:nvSpPr>
          <p:cNvPr id="6" name="Textplatzhalter 9"/>
          <p:cNvSpPr>
            <a:spLocks noGrp="1"/>
          </p:cNvSpPr>
          <p:nvPr>
            <p:ph type="body" sz="quarter" idx="11" hasCustomPrompt="1"/>
          </p:nvPr>
        </p:nvSpPr>
        <p:spPr>
          <a:xfrm>
            <a:off x="384000" y="6339600"/>
            <a:ext cx="4320000" cy="215444"/>
          </a:xfrm>
          <a:prstGeom prst="rect">
            <a:avLst/>
          </a:prstGeom>
        </p:spPr>
        <p:txBody>
          <a:bodyPr lIns="0" tIns="0" rIns="0" bIns="0">
            <a:spAutoFit/>
          </a:bodyPr>
          <a:lstStyle>
            <a:lvl1pPr marL="0" indent="0">
              <a:buNone/>
              <a:defRPr lang="de-DE" sz="1400" dirty="0">
                <a:latin typeface="Arial" panose="020B0604020202020204" pitchFamily="34" charset="0"/>
                <a:cs typeface="Arial" panose="020B0604020202020204" pitchFamily="34" charset="0"/>
              </a:defRPr>
            </a:lvl1pPr>
          </a:lstStyle>
          <a:p>
            <a:pPr lvl="0"/>
            <a:r>
              <a:rPr lang="de-DE" sz="1400"/>
              <a:t>Name des Vortragenden</a:t>
            </a:r>
            <a:endParaRPr lang="de-DE"/>
          </a:p>
        </p:txBody>
      </p:sp>
    </p:spTree>
    <p:extLst>
      <p:ext uri="{BB962C8B-B14F-4D97-AF65-F5344CB8AC3E}">
        <p14:creationId xmlns:p14="http://schemas.microsoft.com/office/powerpoint/2010/main" val="135820070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_Aufzählun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4000" y="144000"/>
            <a:ext cx="11424000" cy="543600"/>
          </a:xfrm>
          <a:prstGeom prst="rect">
            <a:avLst/>
          </a:prstGeom>
        </p:spPr>
        <p:txBody>
          <a:bodyPr lIns="0" tIns="0" rIns="0" bIns="0" anchor="b" anchorCtr="0"/>
          <a:lstStyle>
            <a:lvl1pPr algn="l">
              <a:defRPr sz="2000" b="1">
                <a:solidFill>
                  <a:srgbClr val="9D9EA0"/>
                </a:solidFill>
              </a:defRPr>
            </a:lvl1pPr>
          </a:lstStyle>
          <a:p>
            <a:r>
              <a:rPr lang="de-DE"/>
              <a:t>Mastertitelformat durch Klicken bearbeiten</a:t>
            </a:r>
            <a:br>
              <a:rPr lang="de-DE"/>
            </a:br>
            <a:r>
              <a:rPr lang="de-DE"/>
              <a:t>Beispiel für die Anwendung eines zweizeiligen Titels</a:t>
            </a:r>
            <a:endParaRPr lang="en-US"/>
          </a:p>
        </p:txBody>
      </p:sp>
      <p:sp>
        <p:nvSpPr>
          <p:cNvPr id="12" name="Textplatzhalter 11"/>
          <p:cNvSpPr>
            <a:spLocks noGrp="1"/>
          </p:cNvSpPr>
          <p:nvPr>
            <p:ph type="body" sz="quarter" idx="13" hasCustomPrompt="1"/>
          </p:nvPr>
        </p:nvSpPr>
        <p:spPr>
          <a:xfrm>
            <a:off x="383118" y="871200"/>
            <a:ext cx="11425767" cy="5292000"/>
          </a:xfrm>
          <a:prstGeom prst="rect">
            <a:avLst/>
          </a:prstGeom>
        </p:spPr>
        <p:txBody>
          <a:bodyPr lIns="0" tIns="0" rIns="0" bIns="0"/>
          <a:lstStyle>
            <a:lvl1pPr marL="216000" indent="-216000">
              <a:lnSpc>
                <a:spcPct val="100000"/>
              </a:lnSpc>
              <a:spcBef>
                <a:spcPts val="600"/>
              </a:spcBef>
              <a:buSzPct val="115000"/>
              <a:buFont typeface="Arial" panose="020B0604020202020204" pitchFamily="34" charset="0"/>
              <a:buChar char="■"/>
              <a:defRPr lang="de-DE" dirty="0" smtClean="0">
                <a:latin typeface="+mj-lt"/>
              </a:defRPr>
            </a:lvl1pPr>
            <a:lvl2pPr marL="432000" indent="-215900">
              <a:lnSpc>
                <a:spcPct val="100000"/>
              </a:lnSpc>
              <a:spcBef>
                <a:spcPts val="600"/>
              </a:spcBef>
              <a:buFont typeface="Arial" panose="020B0604020202020204" pitchFamily="34" charset="0"/>
              <a:buChar char="≡"/>
              <a:defRPr lang="de-DE" sz="1600" dirty="0" smtClean="0">
                <a:latin typeface="+mj-lt"/>
              </a:defRPr>
            </a:lvl2pPr>
            <a:lvl3pPr marL="648000" indent="-215900">
              <a:lnSpc>
                <a:spcPct val="100000"/>
              </a:lnSpc>
              <a:spcBef>
                <a:spcPts val="600"/>
              </a:spcBef>
              <a:buSzPct val="100000"/>
              <a:buFont typeface="Arial" panose="020B0604020202020204" pitchFamily="34" charset="0"/>
              <a:buChar char="="/>
              <a:defRPr lang="de-DE" sz="1600" dirty="0" smtClean="0">
                <a:latin typeface="+mj-lt"/>
              </a:defRPr>
            </a:lvl3pPr>
            <a:lvl4pPr marL="864000" indent="-216000">
              <a:lnSpc>
                <a:spcPct val="100000"/>
              </a:lnSpc>
              <a:spcBef>
                <a:spcPts val="600"/>
              </a:spcBef>
              <a:buSzPct val="100000"/>
              <a:buFontTx/>
              <a:buChar char="□"/>
              <a:defRPr lang="de-DE" sz="1600" dirty="0" smtClean="0">
                <a:latin typeface="+mj-lt"/>
              </a:defRPr>
            </a:lvl4pPr>
            <a:lvl5pPr marL="1080000" indent="-216000">
              <a:lnSpc>
                <a:spcPct val="100000"/>
              </a:lnSpc>
              <a:spcBef>
                <a:spcPts val="600"/>
              </a:spcBef>
              <a:buSzPct val="130000"/>
              <a:buFont typeface="Symbol" panose="05050102010706020507" pitchFamily="18" charset="2"/>
              <a:buChar char="-"/>
              <a:defRPr lang="de-DE" sz="1600" dirty="0" smtClean="0">
                <a:latin typeface="+mj-lt"/>
              </a:defRPr>
            </a:lvl5pPr>
            <a:lvl6pPr marL="1296000" indent="-216000">
              <a:lnSpc>
                <a:spcPct val="100000"/>
              </a:lnSpc>
              <a:spcBef>
                <a:spcPts val="600"/>
              </a:spcBef>
              <a:buClr>
                <a:srgbClr val="DD402D"/>
              </a:buClr>
              <a:buSzPct val="130000"/>
              <a:buFont typeface="Symbol" panose="05050102010706020507" pitchFamily="18" charset="2"/>
              <a:buChar char="-"/>
              <a:defRPr lang="de-DE" sz="1600" dirty="0" smtClean="0">
                <a:latin typeface="+mj-lt"/>
              </a:defRPr>
            </a:lvl6pPr>
            <a:lvl7pPr marL="1512000" indent="-216000">
              <a:lnSpc>
                <a:spcPct val="100000"/>
              </a:lnSpc>
              <a:spcBef>
                <a:spcPts val="600"/>
              </a:spcBef>
              <a:buClr>
                <a:srgbClr val="DD402D"/>
              </a:buClr>
              <a:buSzPct val="130000"/>
              <a:buFont typeface="Symbol" panose="05050102010706020507" pitchFamily="18" charset="2"/>
              <a:buChar char="-"/>
              <a:defRPr lang="de-DE" sz="1600" dirty="0" smtClean="0">
                <a:latin typeface="+mj-lt"/>
              </a:defRPr>
            </a:lvl7pPr>
            <a:lvl8pPr marL="1728000" indent="-216000">
              <a:lnSpc>
                <a:spcPct val="100000"/>
              </a:lnSpc>
              <a:spcBef>
                <a:spcPts val="600"/>
              </a:spcBef>
              <a:buClr>
                <a:srgbClr val="DD402D"/>
              </a:buClr>
              <a:buSzPct val="130000"/>
              <a:buFont typeface="Symbol" panose="05050102010706020507" pitchFamily="18" charset="2"/>
              <a:buChar char="-"/>
              <a:defRPr lang="de-DE" sz="1600" dirty="0" smtClean="0">
                <a:latin typeface="+mj-lt"/>
              </a:defRPr>
            </a:lvl8pPr>
            <a:lvl9pPr marL="3657600" indent="0">
              <a:buNone/>
              <a:defRPr baseline="0"/>
            </a:lvl9pPr>
          </a:lstStyle>
          <a:p>
            <a:pPr lvl="0"/>
            <a:r>
              <a:rPr lang="de-DE"/>
              <a:t>Erste Ebene</a:t>
            </a:r>
          </a:p>
          <a:p>
            <a:pPr lvl="1"/>
            <a:r>
              <a:rPr lang="de-DE"/>
              <a:t>Zweite Ebene</a:t>
            </a:r>
          </a:p>
          <a:p>
            <a:pPr lvl="2"/>
            <a:r>
              <a:rPr lang="de-DE"/>
              <a:t>Dritte Ebene</a:t>
            </a:r>
          </a:p>
          <a:p>
            <a:pPr lvl="3"/>
            <a:r>
              <a:rPr lang="de-DE"/>
              <a:t>Vierte Ebene</a:t>
            </a:r>
          </a:p>
          <a:p>
            <a:pPr lvl="4"/>
            <a:r>
              <a:rPr lang="de-DE"/>
              <a:t>Fünfte Ebene</a:t>
            </a:r>
          </a:p>
          <a:p>
            <a:pPr lvl="5"/>
            <a:r>
              <a:rPr lang="de-DE"/>
              <a:t>Sechste Ebene</a:t>
            </a:r>
          </a:p>
          <a:p>
            <a:pPr lvl="6"/>
            <a:r>
              <a:rPr lang="de-DE"/>
              <a:t>Siebte Ebene</a:t>
            </a:r>
          </a:p>
          <a:p>
            <a:pPr lvl="7"/>
            <a:r>
              <a:rPr lang="de-DE"/>
              <a:t>Achte Ebene</a:t>
            </a:r>
          </a:p>
        </p:txBody>
      </p:sp>
    </p:spTree>
    <p:extLst>
      <p:ext uri="{BB962C8B-B14F-4D97-AF65-F5344CB8AC3E}">
        <p14:creationId xmlns:p14="http://schemas.microsoft.com/office/powerpoint/2010/main" val="165926837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_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4000" y="144000"/>
            <a:ext cx="11424000" cy="543600"/>
          </a:xfrm>
          <a:prstGeom prst="rect">
            <a:avLst/>
          </a:prstGeom>
        </p:spPr>
        <p:txBody>
          <a:bodyPr lIns="0" tIns="0" rIns="0" bIns="0" anchor="b" anchorCtr="0"/>
          <a:lstStyle>
            <a:lvl1pPr algn="l">
              <a:defRPr sz="2000" b="1">
                <a:solidFill>
                  <a:srgbClr val="9D9EA0"/>
                </a:solidFill>
              </a:defRPr>
            </a:lvl1pPr>
          </a:lstStyle>
          <a:p>
            <a:r>
              <a:rPr lang="de-DE"/>
              <a:t>Mastertitelformat durch Klicken bearbeiten</a:t>
            </a:r>
            <a:br>
              <a:rPr lang="de-DE"/>
            </a:br>
            <a:r>
              <a:rPr lang="de-DE"/>
              <a:t>Beispiel für die Anwendung eines zweizeiligen Titels</a:t>
            </a:r>
            <a:endParaRPr lang="en-US"/>
          </a:p>
        </p:txBody>
      </p:sp>
      <p:sp>
        <p:nvSpPr>
          <p:cNvPr id="7" name="Textplatzhalter 6"/>
          <p:cNvSpPr>
            <a:spLocks noGrp="1"/>
          </p:cNvSpPr>
          <p:nvPr>
            <p:ph type="body" sz="quarter" idx="12" hasCustomPrompt="1"/>
          </p:nvPr>
        </p:nvSpPr>
        <p:spPr>
          <a:xfrm>
            <a:off x="383118" y="871200"/>
            <a:ext cx="11425767" cy="5292000"/>
          </a:xfrm>
          <a:prstGeom prst="rect">
            <a:avLst/>
          </a:prstGeom>
        </p:spPr>
        <p:txBody>
          <a:bodyPr lIns="0" tIns="0" rIns="0" bIns="0"/>
          <a:lstStyle>
            <a:lvl1pPr marL="0" indent="0">
              <a:buFontTx/>
              <a:buNone/>
              <a:defRPr/>
            </a:lvl1pPr>
          </a:lstStyle>
          <a:p>
            <a:pPr lvl="0"/>
            <a:r>
              <a:rPr lang="de-DE"/>
              <a:t>Textbereich</a:t>
            </a:r>
          </a:p>
        </p:txBody>
      </p:sp>
    </p:spTree>
    <p:extLst>
      <p:ext uri="{BB962C8B-B14F-4D97-AF65-F5344CB8AC3E}">
        <p14:creationId xmlns:p14="http://schemas.microsoft.com/office/powerpoint/2010/main" val="177842001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_Text, Bild (50:50)">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4000" y="144000"/>
            <a:ext cx="11424000" cy="543600"/>
          </a:xfrm>
          <a:prstGeom prst="rect">
            <a:avLst/>
          </a:prstGeom>
        </p:spPr>
        <p:txBody>
          <a:bodyPr lIns="0" tIns="0" rIns="0" bIns="0" anchor="b" anchorCtr="0"/>
          <a:lstStyle>
            <a:lvl1pPr algn="l">
              <a:defRPr sz="2000" b="1">
                <a:solidFill>
                  <a:srgbClr val="9D9EA0"/>
                </a:solidFill>
              </a:defRPr>
            </a:lvl1pPr>
          </a:lstStyle>
          <a:p>
            <a:r>
              <a:rPr lang="de-DE"/>
              <a:t>Mastertitelformat durch Klicken bearbeiten</a:t>
            </a:r>
            <a:br>
              <a:rPr lang="de-DE"/>
            </a:br>
            <a:r>
              <a:rPr lang="de-DE"/>
              <a:t>Beispiel für die Anwendung eines zweizeiligen Titels</a:t>
            </a:r>
            <a:endParaRPr lang="en-US"/>
          </a:p>
        </p:txBody>
      </p:sp>
      <p:sp>
        <p:nvSpPr>
          <p:cNvPr id="6" name="Bildplatzhalter 3"/>
          <p:cNvSpPr>
            <a:spLocks noGrp="1"/>
          </p:cNvSpPr>
          <p:nvPr>
            <p:ph type="pic" sz="quarter" idx="15"/>
          </p:nvPr>
        </p:nvSpPr>
        <p:spPr>
          <a:xfrm>
            <a:off x="6268800" y="1094400"/>
            <a:ext cx="5539200" cy="4456800"/>
          </a:xfrm>
          <a:prstGeom prst="rect">
            <a:avLst/>
          </a:prstGeom>
        </p:spPr>
        <p:txBody>
          <a:bodyPr/>
          <a:lstStyle>
            <a:lvl1pPr marL="0" indent="0">
              <a:buNone/>
              <a:defRPr/>
            </a:lvl1pPr>
          </a:lstStyle>
          <a:p>
            <a:r>
              <a:rPr lang="de-DE"/>
              <a:t>Bild durch Klicken auf Symbol hinzufügen</a:t>
            </a:r>
          </a:p>
        </p:txBody>
      </p:sp>
      <p:sp>
        <p:nvSpPr>
          <p:cNvPr id="7" name="Textfeld 6"/>
          <p:cNvSpPr txBox="1"/>
          <p:nvPr userDrawn="1"/>
        </p:nvSpPr>
        <p:spPr>
          <a:xfrm>
            <a:off x="12344097" y="540456"/>
            <a:ext cx="2188633" cy="861774"/>
          </a:xfrm>
          <a:prstGeom prst="rect">
            <a:avLst/>
          </a:prstGeom>
          <a:noFill/>
        </p:spPr>
        <p:txBody>
          <a:bodyPr>
            <a:spAutoFit/>
          </a:bodyPr>
          <a:lstStyle/>
          <a:p>
            <a:pPr eaLnBrk="1" fontAlgn="auto" hangingPunct="1">
              <a:spcBef>
                <a:spcPts val="0"/>
              </a:spcBef>
              <a:spcAft>
                <a:spcPts val="0"/>
              </a:spcAft>
              <a:defRPr/>
            </a:pPr>
            <a:r>
              <a:rPr lang="de-DE" sz="1000" b="1">
                <a:latin typeface="+mn-lt"/>
              </a:rPr>
              <a:t>Bild ändern:</a:t>
            </a:r>
          </a:p>
          <a:p>
            <a:pPr marL="171450" indent="-171450" eaLnBrk="1" fontAlgn="auto" hangingPunct="1">
              <a:spcBef>
                <a:spcPts val="0"/>
              </a:spcBef>
              <a:spcAft>
                <a:spcPts val="0"/>
              </a:spcAft>
              <a:buFontTx/>
              <a:buChar char="-"/>
              <a:defRPr/>
            </a:pPr>
            <a:r>
              <a:rPr lang="de-DE" sz="1000">
                <a:latin typeface="+mn-lt"/>
              </a:rPr>
              <a:t>Bild</a:t>
            </a:r>
            <a:r>
              <a:rPr lang="de-DE" sz="1000" baseline="0">
                <a:latin typeface="+mn-lt"/>
              </a:rPr>
              <a:t> anklicken</a:t>
            </a:r>
          </a:p>
          <a:p>
            <a:pPr marL="171450" indent="-171450" eaLnBrk="1" fontAlgn="auto" hangingPunct="1">
              <a:spcBef>
                <a:spcPts val="0"/>
              </a:spcBef>
              <a:spcAft>
                <a:spcPts val="0"/>
              </a:spcAft>
              <a:buFontTx/>
              <a:buChar char="-"/>
              <a:defRPr/>
            </a:pPr>
            <a:r>
              <a:rPr lang="de-DE" sz="1000" baseline="0">
                <a:latin typeface="+mn-lt"/>
              </a:rPr>
              <a:t>Bild löschen</a:t>
            </a:r>
          </a:p>
          <a:p>
            <a:pPr marL="171450" indent="-171450" eaLnBrk="1" fontAlgn="auto" hangingPunct="1">
              <a:spcBef>
                <a:spcPts val="0"/>
              </a:spcBef>
              <a:spcAft>
                <a:spcPts val="0"/>
              </a:spcAft>
              <a:buFontTx/>
              <a:buChar char="-"/>
              <a:defRPr/>
            </a:pPr>
            <a:r>
              <a:rPr lang="de-DE" sz="1000" baseline="0">
                <a:latin typeface="+mn-lt"/>
              </a:rPr>
              <a:t>Anweisungen folgen</a:t>
            </a:r>
            <a:endParaRPr lang="de-DE" sz="1000">
              <a:latin typeface="+mn-lt"/>
            </a:endParaRPr>
          </a:p>
          <a:p>
            <a:pPr marL="0" indent="0" eaLnBrk="1" fontAlgn="auto" hangingPunct="1">
              <a:spcBef>
                <a:spcPts val="0"/>
              </a:spcBef>
              <a:spcAft>
                <a:spcPts val="0"/>
              </a:spcAft>
              <a:buFontTx/>
              <a:buNone/>
              <a:defRPr/>
            </a:pPr>
            <a:endParaRPr lang="de-DE" sz="1000">
              <a:latin typeface="+mn-lt"/>
            </a:endParaRPr>
          </a:p>
        </p:txBody>
      </p:sp>
      <p:sp>
        <p:nvSpPr>
          <p:cNvPr id="11" name="Textplatzhalter 9"/>
          <p:cNvSpPr>
            <a:spLocks noGrp="1"/>
          </p:cNvSpPr>
          <p:nvPr>
            <p:ph type="body" sz="quarter" idx="13" hasCustomPrompt="1"/>
          </p:nvPr>
        </p:nvSpPr>
        <p:spPr>
          <a:xfrm>
            <a:off x="6268800" y="5662800"/>
            <a:ext cx="5539200" cy="500400"/>
          </a:xfrm>
          <a:prstGeom prst="rect">
            <a:avLst/>
          </a:prstGeom>
        </p:spPr>
        <p:txBody>
          <a:bodyPr>
            <a:normAutofit/>
          </a:bodyPr>
          <a:lstStyle>
            <a:lvl1pPr marL="0" indent="0" algn="r">
              <a:buNone/>
              <a:defRPr sz="900"/>
            </a:lvl1pPr>
          </a:lstStyle>
          <a:p>
            <a:pPr lvl="0"/>
            <a:r>
              <a:rPr lang="de-DE"/>
              <a:t>Bildtitel oder ggf. Beschreibung</a:t>
            </a:r>
          </a:p>
        </p:txBody>
      </p:sp>
      <p:sp>
        <p:nvSpPr>
          <p:cNvPr id="8" name="Textplatzhalter 11"/>
          <p:cNvSpPr>
            <a:spLocks noGrp="1"/>
          </p:cNvSpPr>
          <p:nvPr>
            <p:ph type="body" sz="quarter" idx="16" hasCustomPrompt="1"/>
          </p:nvPr>
        </p:nvSpPr>
        <p:spPr>
          <a:xfrm>
            <a:off x="383117" y="871200"/>
            <a:ext cx="5539200" cy="5292000"/>
          </a:xfrm>
          <a:prstGeom prst="rect">
            <a:avLst/>
          </a:prstGeom>
        </p:spPr>
        <p:txBody>
          <a:bodyPr lIns="0" tIns="0" rIns="0" bIns="0"/>
          <a:lstStyle>
            <a:lvl1pPr marL="216000" indent="-216000">
              <a:lnSpc>
                <a:spcPct val="100000"/>
              </a:lnSpc>
              <a:spcBef>
                <a:spcPts val="600"/>
              </a:spcBef>
              <a:buSzPct val="115000"/>
              <a:buFont typeface="Arial" panose="020B0604020202020204" pitchFamily="34" charset="0"/>
              <a:buChar char="■"/>
              <a:defRPr lang="de-DE" dirty="0" smtClean="0">
                <a:latin typeface="+mj-lt"/>
              </a:defRPr>
            </a:lvl1pPr>
            <a:lvl2pPr marL="432000" indent="-215900">
              <a:lnSpc>
                <a:spcPct val="100000"/>
              </a:lnSpc>
              <a:spcBef>
                <a:spcPts val="600"/>
              </a:spcBef>
              <a:buFont typeface="Arial" panose="020B0604020202020204" pitchFamily="34" charset="0"/>
              <a:buChar char="≡"/>
              <a:defRPr lang="de-DE" sz="1600" dirty="0" smtClean="0">
                <a:latin typeface="+mj-lt"/>
              </a:defRPr>
            </a:lvl2pPr>
            <a:lvl3pPr marL="648000" indent="-215900">
              <a:lnSpc>
                <a:spcPct val="100000"/>
              </a:lnSpc>
              <a:spcBef>
                <a:spcPts val="600"/>
              </a:spcBef>
              <a:buSzPct val="100000"/>
              <a:buFont typeface="Arial" panose="020B0604020202020204" pitchFamily="34" charset="0"/>
              <a:buChar char="="/>
              <a:defRPr lang="de-DE" sz="1600" dirty="0" smtClean="0">
                <a:latin typeface="+mj-lt"/>
              </a:defRPr>
            </a:lvl3pPr>
            <a:lvl4pPr marL="864000" indent="-216000">
              <a:lnSpc>
                <a:spcPct val="100000"/>
              </a:lnSpc>
              <a:spcBef>
                <a:spcPts val="600"/>
              </a:spcBef>
              <a:buSzPct val="100000"/>
              <a:buFontTx/>
              <a:buChar char="□"/>
              <a:defRPr lang="de-DE" sz="1600" dirty="0" smtClean="0">
                <a:latin typeface="+mj-lt"/>
              </a:defRPr>
            </a:lvl4pPr>
            <a:lvl5pPr marL="1080000" indent="-216000">
              <a:lnSpc>
                <a:spcPct val="100000"/>
              </a:lnSpc>
              <a:spcBef>
                <a:spcPts val="600"/>
              </a:spcBef>
              <a:buSzPct val="130000"/>
              <a:buFont typeface="Symbol" panose="05050102010706020507" pitchFamily="18" charset="2"/>
              <a:buChar char="-"/>
              <a:defRPr lang="de-DE" sz="1600" dirty="0" smtClean="0">
                <a:latin typeface="+mj-lt"/>
              </a:defRPr>
            </a:lvl5pPr>
            <a:lvl6pPr marL="1296000" indent="-216000">
              <a:lnSpc>
                <a:spcPct val="100000"/>
              </a:lnSpc>
              <a:spcBef>
                <a:spcPts val="600"/>
              </a:spcBef>
              <a:buClr>
                <a:srgbClr val="DD402D"/>
              </a:buClr>
              <a:buSzPct val="130000"/>
              <a:buFont typeface="Symbol" panose="05050102010706020507" pitchFamily="18" charset="2"/>
              <a:buChar char="-"/>
              <a:defRPr lang="de-DE" sz="1600" dirty="0" smtClean="0">
                <a:latin typeface="+mj-lt"/>
              </a:defRPr>
            </a:lvl6pPr>
            <a:lvl7pPr marL="1512000" indent="-216000">
              <a:lnSpc>
                <a:spcPct val="100000"/>
              </a:lnSpc>
              <a:spcBef>
                <a:spcPts val="600"/>
              </a:spcBef>
              <a:buClr>
                <a:srgbClr val="DD402D"/>
              </a:buClr>
              <a:buSzPct val="130000"/>
              <a:buFont typeface="Symbol" panose="05050102010706020507" pitchFamily="18" charset="2"/>
              <a:buChar char="-"/>
              <a:defRPr lang="de-DE" sz="1600" dirty="0" smtClean="0">
                <a:latin typeface="+mj-lt"/>
              </a:defRPr>
            </a:lvl7pPr>
            <a:lvl8pPr marL="1728000" indent="-216000">
              <a:lnSpc>
                <a:spcPct val="100000"/>
              </a:lnSpc>
              <a:spcBef>
                <a:spcPts val="600"/>
              </a:spcBef>
              <a:buClr>
                <a:srgbClr val="DD402D"/>
              </a:buClr>
              <a:buSzPct val="130000"/>
              <a:buFont typeface="Symbol" panose="05050102010706020507" pitchFamily="18" charset="2"/>
              <a:buChar char="-"/>
              <a:defRPr lang="de-DE" sz="1600" dirty="0" smtClean="0">
                <a:latin typeface="+mj-lt"/>
              </a:defRPr>
            </a:lvl8pPr>
            <a:lvl9pPr marL="3657600" indent="0">
              <a:buNone/>
              <a:defRPr baseline="0"/>
            </a:lvl9pPr>
          </a:lstStyle>
          <a:p>
            <a:pPr lvl="0"/>
            <a:r>
              <a:rPr lang="de-DE"/>
              <a:t>Erste Ebene</a:t>
            </a:r>
          </a:p>
          <a:p>
            <a:pPr lvl="1"/>
            <a:r>
              <a:rPr lang="de-DE"/>
              <a:t>Zweite Ebene</a:t>
            </a:r>
          </a:p>
          <a:p>
            <a:pPr lvl="2"/>
            <a:r>
              <a:rPr lang="de-DE"/>
              <a:t>Dritte Ebene</a:t>
            </a:r>
          </a:p>
          <a:p>
            <a:pPr lvl="3"/>
            <a:r>
              <a:rPr lang="de-DE"/>
              <a:t>Vierte Ebene</a:t>
            </a:r>
          </a:p>
          <a:p>
            <a:pPr lvl="4"/>
            <a:r>
              <a:rPr lang="de-DE"/>
              <a:t>Fünfte Ebene</a:t>
            </a:r>
          </a:p>
          <a:p>
            <a:pPr lvl="5"/>
            <a:r>
              <a:rPr lang="de-DE"/>
              <a:t>Sechste Ebene</a:t>
            </a:r>
          </a:p>
          <a:p>
            <a:pPr lvl="6"/>
            <a:r>
              <a:rPr lang="de-DE"/>
              <a:t>Siebte Ebene</a:t>
            </a:r>
          </a:p>
          <a:p>
            <a:pPr lvl="7"/>
            <a:r>
              <a:rPr lang="de-DE"/>
              <a:t>Achte Ebene</a:t>
            </a:r>
          </a:p>
        </p:txBody>
      </p:sp>
    </p:spTree>
    <p:extLst>
      <p:ext uri="{BB962C8B-B14F-4D97-AF65-F5344CB8AC3E}">
        <p14:creationId xmlns:p14="http://schemas.microsoft.com/office/powerpoint/2010/main" val="40223054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ext, Bild (66:3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4000" y="144000"/>
            <a:ext cx="11424000" cy="543600"/>
          </a:xfrm>
          <a:prstGeom prst="rect">
            <a:avLst/>
          </a:prstGeom>
        </p:spPr>
        <p:txBody>
          <a:bodyPr lIns="0" tIns="0" rIns="0" bIns="0" anchor="b" anchorCtr="0"/>
          <a:lstStyle>
            <a:lvl1pPr algn="l">
              <a:defRPr sz="2000" b="1">
                <a:solidFill>
                  <a:srgbClr val="9D9EA0"/>
                </a:solidFill>
              </a:defRPr>
            </a:lvl1pPr>
          </a:lstStyle>
          <a:p>
            <a:r>
              <a:rPr lang="de-DE"/>
              <a:t>Mastertitelformat durch Klicken bearbeiten</a:t>
            </a:r>
            <a:br>
              <a:rPr lang="de-DE"/>
            </a:br>
            <a:r>
              <a:rPr lang="de-DE"/>
              <a:t>Beispiel für die Anwendung eines zweizeiligen Titels</a:t>
            </a:r>
            <a:endParaRPr lang="en-US"/>
          </a:p>
        </p:txBody>
      </p:sp>
      <p:sp>
        <p:nvSpPr>
          <p:cNvPr id="6" name="Bildplatzhalter 3"/>
          <p:cNvSpPr>
            <a:spLocks noGrp="1"/>
          </p:cNvSpPr>
          <p:nvPr>
            <p:ph type="pic" sz="quarter" idx="15"/>
          </p:nvPr>
        </p:nvSpPr>
        <p:spPr>
          <a:xfrm>
            <a:off x="8256000" y="1094400"/>
            <a:ext cx="3552000" cy="4456800"/>
          </a:xfrm>
          <a:prstGeom prst="rect">
            <a:avLst/>
          </a:prstGeom>
        </p:spPr>
        <p:txBody>
          <a:bodyPr/>
          <a:lstStyle>
            <a:lvl1pPr marL="0" indent="0">
              <a:buNone/>
              <a:defRPr/>
            </a:lvl1pPr>
          </a:lstStyle>
          <a:p>
            <a:r>
              <a:rPr lang="de-DE"/>
              <a:t>Bild durch Klicken auf Symbol hinzufügen</a:t>
            </a:r>
          </a:p>
        </p:txBody>
      </p:sp>
      <p:sp>
        <p:nvSpPr>
          <p:cNvPr id="7" name="Textfeld 6"/>
          <p:cNvSpPr txBox="1"/>
          <p:nvPr userDrawn="1"/>
        </p:nvSpPr>
        <p:spPr>
          <a:xfrm>
            <a:off x="12344097" y="540456"/>
            <a:ext cx="2188633" cy="861774"/>
          </a:xfrm>
          <a:prstGeom prst="rect">
            <a:avLst/>
          </a:prstGeom>
          <a:noFill/>
        </p:spPr>
        <p:txBody>
          <a:bodyPr>
            <a:spAutoFit/>
          </a:bodyPr>
          <a:lstStyle/>
          <a:p>
            <a:pPr eaLnBrk="1" fontAlgn="auto" hangingPunct="1">
              <a:spcBef>
                <a:spcPts val="0"/>
              </a:spcBef>
              <a:spcAft>
                <a:spcPts val="0"/>
              </a:spcAft>
              <a:defRPr/>
            </a:pPr>
            <a:r>
              <a:rPr lang="de-DE" sz="1000" b="1">
                <a:latin typeface="+mn-lt"/>
              </a:rPr>
              <a:t>Bild ändern:</a:t>
            </a:r>
          </a:p>
          <a:p>
            <a:pPr marL="171450" indent="-171450" eaLnBrk="1" fontAlgn="auto" hangingPunct="1">
              <a:spcBef>
                <a:spcPts val="0"/>
              </a:spcBef>
              <a:spcAft>
                <a:spcPts val="0"/>
              </a:spcAft>
              <a:buFontTx/>
              <a:buChar char="-"/>
              <a:defRPr/>
            </a:pPr>
            <a:r>
              <a:rPr lang="de-DE" sz="1000">
                <a:latin typeface="+mn-lt"/>
              </a:rPr>
              <a:t>Bild</a:t>
            </a:r>
            <a:r>
              <a:rPr lang="de-DE" sz="1000" baseline="0">
                <a:latin typeface="+mn-lt"/>
              </a:rPr>
              <a:t> anklicken</a:t>
            </a:r>
          </a:p>
          <a:p>
            <a:pPr marL="171450" indent="-171450" eaLnBrk="1" fontAlgn="auto" hangingPunct="1">
              <a:spcBef>
                <a:spcPts val="0"/>
              </a:spcBef>
              <a:spcAft>
                <a:spcPts val="0"/>
              </a:spcAft>
              <a:buFontTx/>
              <a:buChar char="-"/>
              <a:defRPr/>
            </a:pPr>
            <a:r>
              <a:rPr lang="de-DE" sz="1000" baseline="0">
                <a:latin typeface="+mn-lt"/>
              </a:rPr>
              <a:t>Bild löschen</a:t>
            </a:r>
          </a:p>
          <a:p>
            <a:pPr marL="171450" indent="-171450" eaLnBrk="1" fontAlgn="auto" hangingPunct="1">
              <a:spcBef>
                <a:spcPts val="0"/>
              </a:spcBef>
              <a:spcAft>
                <a:spcPts val="0"/>
              </a:spcAft>
              <a:buFontTx/>
              <a:buChar char="-"/>
              <a:defRPr/>
            </a:pPr>
            <a:r>
              <a:rPr lang="de-DE" sz="1000" baseline="0">
                <a:latin typeface="+mn-lt"/>
              </a:rPr>
              <a:t>Anweisungen folgen</a:t>
            </a:r>
            <a:endParaRPr lang="de-DE" sz="1000">
              <a:latin typeface="+mn-lt"/>
            </a:endParaRPr>
          </a:p>
          <a:p>
            <a:pPr marL="0" indent="0" eaLnBrk="1" fontAlgn="auto" hangingPunct="1">
              <a:spcBef>
                <a:spcPts val="0"/>
              </a:spcBef>
              <a:spcAft>
                <a:spcPts val="0"/>
              </a:spcAft>
              <a:buFontTx/>
              <a:buNone/>
              <a:defRPr/>
            </a:pPr>
            <a:endParaRPr lang="de-DE" sz="1000">
              <a:latin typeface="+mn-lt"/>
            </a:endParaRPr>
          </a:p>
        </p:txBody>
      </p:sp>
      <p:sp>
        <p:nvSpPr>
          <p:cNvPr id="11" name="Textplatzhalter 9"/>
          <p:cNvSpPr>
            <a:spLocks noGrp="1"/>
          </p:cNvSpPr>
          <p:nvPr>
            <p:ph type="body" sz="quarter" idx="13" hasCustomPrompt="1"/>
          </p:nvPr>
        </p:nvSpPr>
        <p:spPr>
          <a:xfrm>
            <a:off x="8256000" y="5662800"/>
            <a:ext cx="3552000" cy="500400"/>
          </a:xfrm>
          <a:prstGeom prst="rect">
            <a:avLst/>
          </a:prstGeom>
        </p:spPr>
        <p:txBody>
          <a:bodyPr>
            <a:normAutofit/>
          </a:bodyPr>
          <a:lstStyle>
            <a:lvl1pPr marL="0" indent="0" algn="r">
              <a:buNone/>
              <a:defRPr sz="900"/>
            </a:lvl1pPr>
          </a:lstStyle>
          <a:p>
            <a:pPr lvl="0"/>
            <a:r>
              <a:rPr lang="de-DE"/>
              <a:t>Bildtitel oder ggf. Beschreibung</a:t>
            </a:r>
          </a:p>
        </p:txBody>
      </p:sp>
      <p:sp>
        <p:nvSpPr>
          <p:cNvPr id="8" name="Textplatzhalter 11"/>
          <p:cNvSpPr>
            <a:spLocks noGrp="1"/>
          </p:cNvSpPr>
          <p:nvPr>
            <p:ph type="body" sz="quarter" idx="16" hasCustomPrompt="1"/>
          </p:nvPr>
        </p:nvSpPr>
        <p:spPr>
          <a:xfrm>
            <a:off x="383117" y="871200"/>
            <a:ext cx="7531200" cy="5292000"/>
          </a:xfrm>
          <a:prstGeom prst="rect">
            <a:avLst/>
          </a:prstGeom>
        </p:spPr>
        <p:txBody>
          <a:bodyPr lIns="0" tIns="0" rIns="0" bIns="0"/>
          <a:lstStyle>
            <a:lvl1pPr marL="216000" indent="-216000">
              <a:lnSpc>
                <a:spcPct val="100000"/>
              </a:lnSpc>
              <a:spcBef>
                <a:spcPts val="600"/>
              </a:spcBef>
              <a:buSzPct val="115000"/>
              <a:buFont typeface="Arial" panose="020B0604020202020204" pitchFamily="34" charset="0"/>
              <a:buChar char="■"/>
              <a:defRPr lang="de-DE" dirty="0" smtClean="0">
                <a:latin typeface="+mj-lt"/>
              </a:defRPr>
            </a:lvl1pPr>
            <a:lvl2pPr marL="432000" indent="-215900">
              <a:lnSpc>
                <a:spcPct val="100000"/>
              </a:lnSpc>
              <a:spcBef>
                <a:spcPts val="600"/>
              </a:spcBef>
              <a:buFont typeface="Arial" panose="020B0604020202020204" pitchFamily="34" charset="0"/>
              <a:buChar char="≡"/>
              <a:defRPr lang="de-DE" sz="1600" dirty="0" smtClean="0">
                <a:latin typeface="+mj-lt"/>
              </a:defRPr>
            </a:lvl2pPr>
            <a:lvl3pPr marL="648000" indent="-215900">
              <a:lnSpc>
                <a:spcPct val="100000"/>
              </a:lnSpc>
              <a:spcBef>
                <a:spcPts val="600"/>
              </a:spcBef>
              <a:buSzPct val="100000"/>
              <a:buFont typeface="Arial" panose="020B0604020202020204" pitchFamily="34" charset="0"/>
              <a:buChar char="="/>
              <a:defRPr lang="de-DE" sz="1600" dirty="0" smtClean="0">
                <a:latin typeface="+mj-lt"/>
              </a:defRPr>
            </a:lvl3pPr>
            <a:lvl4pPr marL="864000" indent="-216000">
              <a:lnSpc>
                <a:spcPct val="100000"/>
              </a:lnSpc>
              <a:spcBef>
                <a:spcPts val="600"/>
              </a:spcBef>
              <a:buSzPct val="100000"/>
              <a:buFontTx/>
              <a:buChar char="□"/>
              <a:defRPr lang="de-DE" sz="1600" dirty="0" smtClean="0">
                <a:latin typeface="+mj-lt"/>
              </a:defRPr>
            </a:lvl4pPr>
            <a:lvl5pPr marL="1080000" indent="-216000">
              <a:lnSpc>
                <a:spcPct val="100000"/>
              </a:lnSpc>
              <a:spcBef>
                <a:spcPts val="600"/>
              </a:spcBef>
              <a:buSzPct val="130000"/>
              <a:buFont typeface="Symbol" panose="05050102010706020507" pitchFamily="18" charset="2"/>
              <a:buChar char="-"/>
              <a:defRPr lang="de-DE" sz="1600" dirty="0" smtClean="0">
                <a:latin typeface="+mj-lt"/>
              </a:defRPr>
            </a:lvl5pPr>
            <a:lvl6pPr marL="1296000" indent="-216000">
              <a:lnSpc>
                <a:spcPct val="100000"/>
              </a:lnSpc>
              <a:spcBef>
                <a:spcPts val="600"/>
              </a:spcBef>
              <a:buClr>
                <a:srgbClr val="DD402D"/>
              </a:buClr>
              <a:buSzPct val="130000"/>
              <a:buFont typeface="Symbol" panose="05050102010706020507" pitchFamily="18" charset="2"/>
              <a:buChar char="-"/>
              <a:defRPr lang="de-DE" sz="1600" dirty="0" smtClean="0">
                <a:latin typeface="+mj-lt"/>
              </a:defRPr>
            </a:lvl6pPr>
            <a:lvl7pPr marL="1512000" indent="-216000">
              <a:lnSpc>
                <a:spcPct val="100000"/>
              </a:lnSpc>
              <a:spcBef>
                <a:spcPts val="600"/>
              </a:spcBef>
              <a:buClr>
                <a:srgbClr val="DD402D"/>
              </a:buClr>
              <a:buSzPct val="130000"/>
              <a:buFont typeface="Symbol" panose="05050102010706020507" pitchFamily="18" charset="2"/>
              <a:buChar char="-"/>
              <a:defRPr lang="de-DE" sz="1600" dirty="0" smtClean="0">
                <a:latin typeface="+mj-lt"/>
              </a:defRPr>
            </a:lvl7pPr>
            <a:lvl8pPr marL="1728000" indent="-216000">
              <a:lnSpc>
                <a:spcPct val="100000"/>
              </a:lnSpc>
              <a:spcBef>
                <a:spcPts val="600"/>
              </a:spcBef>
              <a:buClr>
                <a:srgbClr val="DD402D"/>
              </a:buClr>
              <a:buSzPct val="130000"/>
              <a:buFont typeface="Symbol" panose="05050102010706020507" pitchFamily="18" charset="2"/>
              <a:buChar char="-"/>
              <a:defRPr lang="de-DE" sz="1600" dirty="0" smtClean="0">
                <a:latin typeface="+mj-lt"/>
              </a:defRPr>
            </a:lvl8pPr>
            <a:lvl9pPr marL="3657600" indent="0">
              <a:buNone/>
              <a:defRPr baseline="0"/>
            </a:lvl9pPr>
          </a:lstStyle>
          <a:p>
            <a:pPr lvl="0"/>
            <a:r>
              <a:rPr lang="de-DE"/>
              <a:t>Erste Ebene</a:t>
            </a:r>
          </a:p>
          <a:p>
            <a:pPr lvl="1"/>
            <a:r>
              <a:rPr lang="de-DE"/>
              <a:t>Zweite Ebene</a:t>
            </a:r>
          </a:p>
          <a:p>
            <a:pPr lvl="2"/>
            <a:r>
              <a:rPr lang="de-DE"/>
              <a:t>Dritte Ebene</a:t>
            </a:r>
          </a:p>
          <a:p>
            <a:pPr lvl="3"/>
            <a:r>
              <a:rPr lang="de-DE"/>
              <a:t>Vierte Ebene</a:t>
            </a:r>
          </a:p>
          <a:p>
            <a:pPr lvl="4"/>
            <a:r>
              <a:rPr lang="de-DE"/>
              <a:t>Fünfte Ebene</a:t>
            </a:r>
          </a:p>
          <a:p>
            <a:pPr lvl="5"/>
            <a:r>
              <a:rPr lang="de-DE"/>
              <a:t>Sechste Ebene</a:t>
            </a:r>
          </a:p>
          <a:p>
            <a:pPr lvl="6"/>
            <a:r>
              <a:rPr lang="de-DE"/>
              <a:t>Siebte Ebene</a:t>
            </a:r>
          </a:p>
          <a:p>
            <a:pPr lvl="7"/>
            <a:r>
              <a:rPr lang="de-DE"/>
              <a:t>Achte Ebene</a:t>
            </a:r>
          </a:p>
        </p:txBody>
      </p:sp>
    </p:spTree>
    <p:extLst>
      <p:ext uri="{BB962C8B-B14F-4D97-AF65-F5344CB8AC3E}">
        <p14:creationId xmlns:p14="http://schemas.microsoft.com/office/powerpoint/2010/main" val="356083508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_Text, Bild (66:3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4000" y="144000"/>
            <a:ext cx="11424000" cy="543600"/>
          </a:xfrm>
          <a:prstGeom prst="rect">
            <a:avLst/>
          </a:prstGeom>
        </p:spPr>
        <p:txBody>
          <a:bodyPr lIns="0" tIns="0" rIns="0" bIns="0" anchor="b" anchorCtr="0"/>
          <a:lstStyle>
            <a:lvl1pPr algn="l">
              <a:defRPr sz="2000" b="1">
                <a:solidFill>
                  <a:srgbClr val="9D9EA0"/>
                </a:solidFill>
              </a:defRPr>
            </a:lvl1pPr>
          </a:lstStyle>
          <a:p>
            <a:r>
              <a:rPr lang="de-DE"/>
              <a:t>Mastertitelformat durch Klicken bearbeiten</a:t>
            </a:r>
            <a:br>
              <a:rPr lang="de-DE"/>
            </a:br>
            <a:r>
              <a:rPr lang="de-DE"/>
              <a:t>Beispiel für die Anwendung eines zweizeiligen Titels</a:t>
            </a:r>
            <a:endParaRPr lang="en-US"/>
          </a:p>
        </p:txBody>
      </p:sp>
      <p:sp>
        <p:nvSpPr>
          <p:cNvPr id="6" name="Bildplatzhalter 3"/>
          <p:cNvSpPr>
            <a:spLocks noGrp="1"/>
          </p:cNvSpPr>
          <p:nvPr>
            <p:ph type="pic" sz="quarter" idx="15"/>
          </p:nvPr>
        </p:nvSpPr>
        <p:spPr>
          <a:xfrm>
            <a:off x="8256000" y="1094400"/>
            <a:ext cx="3552000" cy="4456800"/>
          </a:xfrm>
          <a:prstGeom prst="rect">
            <a:avLst/>
          </a:prstGeom>
        </p:spPr>
        <p:txBody>
          <a:bodyPr/>
          <a:lstStyle>
            <a:lvl1pPr marL="0" indent="0">
              <a:buNone/>
              <a:defRPr/>
            </a:lvl1pPr>
          </a:lstStyle>
          <a:p>
            <a:r>
              <a:rPr lang="de-DE"/>
              <a:t>Bild durch Klicken auf Symbol hinzufügen</a:t>
            </a:r>
          </a:p>
        </p:txBody>
      </p:sp>
      <p:sp>
        <p:nvSpPr>
          <p:cNvPr id="7" name="Textfeld 6"/>
          <p:cNvSpPr txBox="1"/>
          <p:nvPr userDrawn="1"/>
        </p:nvSpPr>
        <p:spPr>
          <a:xfrm>
            <a:off x="12344097" y="540456"/>
            <a:ext cx="2188633" cy="861774"/>
          </a:xfrm>
          <a:prstGeom prst="rect">
            <a:avLst/>
          </a:prstGeom>
          <a:noFill/>
        </p:spPr>
        <p:txBody>
          <a:bodyPr>
            <a:spAutoFit/>
          </a:bodyPr>
          <a:lstStyle/>
          <a:p>
            <a:pPr eaLnBrk="1" fontAlgn="auto" hangingPunct="1">
              <a:spcBef>
                <a:spcPts val="0"/>
              </a:spcBef>
              <a:spcAft>
                <a:spcPts val="0"/>
              </a:spcAft>
              <a:defRPr/>
            </a:pPr>
            <a:r>
              <a:rPr lang="de-DE" sz="1000" b="1">
                <a:latin typeface="+mn-lt"/>
              </a:rPr>
              <a:t>Bild ändern:</a:t>
            </a:r>
          </a:p>
          <a:p>
            <a:pPr marL="171450" indent="-171450" eaLnBrk="1" fontAlgn="auto" hangingPunct="1">
              <a:spcBef>
                <a:spcPts val="0"/>
              </a:spcBef>
              <a:spcAft>
                <a:spcPts val="0"/>
              </a:spcAft>
              <a:buFontTx/>
              <a:buChar char="-"/>
              <a:defRPr/>
            </a:pPr>
            <a:r>
              <a:rPr lang="de-DE" sz="1000">
                <a:latin typeface="+mn-lt"/>
              </a:rPr>
              <a:t>Bild</a:t>
            </a:r>
            <a:r>
              <a:rPr lang="de-DE" sz="1000" baseline="0">
                <a:latin typeface="+mn-lt"/>
              </a:rPr>
              <a:t> anklicken</a:t>
            </a:r>
          </a:p>
          <a:p>
            <a:pPr marL="171450" indent="-171450" eaLnBrk="1" fontAlgn="auto" hangingPunct="1">
              <a:spcBef>
                <a:spcPts val="0"/>
              </a:spcBef>
              <a:spcAft>
                <a:spcPts val="0"/>
              </a:spcAft>
              <a:buFontTx/>
              <a:buChar char="-"/>
              <a:defRPr/>
            </a:pPr>
            <a:r>
              <a:rPr lang="de-DE" sz="1000" baseline="0">
                <a:latin typeface="+mn-lt"/>
              </a:rPr>
              <a:t>Bild löschen</a:t>
            </a:r>
          </a:p>
          <a:p>
            <a:pPr marL="171450" indent="-171450" eaLnBrk="1" fontAlgn="auto" hangingPunct="1">
              <a:spcBef>
                <a:spcPts val="0"/>
              </a:spcBef>
              <a:spcAft>
                <a:spcPts val="0"/>
              </a:spcAft>
              <a:buFontTx/>
              <a:buChar char="-"/>
              <a:defRPr/>
            </a:pPr>
            <a:r>
              <a:rPr lang="de-DE" sz="1000" baseline="0">
                <a:latin typeface="+mn-lt"/>
              </a:rPr>
              <a:t>Anweisungen folgen</a:t>
            </a:r>
            <a:endParaRPr lang="de-DE" sz="1000">
              <a:latin typeface="+mn-lt"/>
            </a:endParaRPr>
          </a:p>
          <a:p>
            <a:pPr marL="0" indent="0" eaLnBrk="1" fontAlgn="auto" hangingPunct="1">
              <a:spcBef>
                <a:spcPts val="0"/>
              </a:spcBef>
              <a:spcAft>
                <a:spcPts val="0"/>
              </a:spcAft>
              <a:buFontTx/>
              <a:buNone/>
              <a:defRPr/>
            </a:pPr>
            <a:endParaRPr lang="de-DE" sz="1000">
              <a:latin typeface="+mn-lt"/>
            </a:endParaRPr>
          </a:p>
        </p:txBody>
      </p:sp>
      <p:sp>
        <p:nvSpPr>
          <p:cNvPr id="11" name="Textplatzhalter 9"/>
          <p:cNvSpPr>
            <a:spLocks noGrp="1"/>
          </p:cNvSpPr>
          <p:nvPr>
            <p:ph type="body" sz="quarter" idx="13" hasCustomPrompt="1"/>
          </p:nvPr>
        </p:nvSpPr>
        <p:spPr>
          <a:xfrm>
            <a:off x="8256000" y="5662800"/>
            <a:ext cx="3552000" cy="500400"/>
          </a:xfrm>
          <a:prstGeom prst="rect">
            <a:avLst/>
          </a:prstGeom>
        </p:spPr>
        <p:txBody>
          <a:bodyPr>
            <a:normAutofit/>
          </a:bodyPr>
          <a:lstStyle>
            <a:lvl1pPr marL="0" indent="0" algn="r">
              <a:buNone/>
              <a:defRPr sz="900"/>
            </a:lvl1pPr>
          </a:lstStyle>
          <a:p>
            <a:pPr lvl="0"/>
            <a:r>
              <a:rPr lang="de-DE"/>
              <a:t>Bildtitel oder ggf. Beschreibung</a:t>
            </a:r>
          </a:p>
        </p:txBody>
      </p:sp>
      <p:sp>
        <p:nvSpPr>
          <p:cNvPr id="8" name="Textplatzhalter 11"/>
          <p:cNvSpPr>
            <a:spLocks noGrp="1"/>
          </p:cNvSpPr>
          <p:nvPr>
            <p:ph type="body" sz="quarter" idx="16" hasCustomPrompt="1"/>
          </p:nvPr>
        </p:nvSpPr>
        <p:spPr>
          <a:xfrm>
            <a:off x="383117" y="871200"/>
            <a:ext cx="7531200" cy="5292000"/>
          </a:xfrm>
          <a:prstGeom prst="rect">
            <a:avLst/>
          </a:prstGeom>
        </p:spPr>
        <p:txBody>
          <a:bodyPr lIns="0" tIns="0" rIns="0" bIns="0"/>
          <a:lstStyle>
            <a:lvl1pPr marL="216000" indent="-216000">
              <a:lnSpc>
                <a:spcPct val="100000"/>
              </a:lnSpc>
              <a:spcBef>
                <a:spcPts val="600"/>
              </a:spcBef>
              <a:buSzPct val="115000"/>
              <a:buFont typeface="Arial" panose="020B0604020202020204" pitchFamily="34" charset="0"/>
              <a:buChar char="■"/>
              <a:defRPr lang="de-DE" dirty="0" smtClean="0">
                <a:latin typeface="+mj-lt"/>
              </a:defRPr>
            </a:lvl1pPr>
            <a:lvl2pPr marL="432000" indent="-215900">
              <a:lnSpc>
                <a:spcPct val="100000"/>
              </a:lnSpc>
              <a:spcBef>
                <a:spcPts val="600"/>
              </a:spcBef>
              <a:buFont typeface="Arial" panose="020B0604020202020204" pitchFamily="34" charset="0"/>
              <a:buChar char="≡"/>
              <a:defRPr lang="de-DE" sz="1600" dirty="0" smtClean="0">
                <a:latin typeface="+mj-lt"/>
              </a:defRPr>
            </a:lvl2pPr>
            <a:lvl3pPr marL="648000" indent="-215900">
              <a:lnSpc>
                <a:spcPct val="100000"/>
              </a:lnSpc>
              <a:spcBef>
                <a:spcPts val="600"/>
              </a:spcBef>
              <a:buSzPct val="100000"/>
              <a:buFont typeface="Arial" panose="020B0604020202020204" pitchFamily="34" charset="0"/>
              <a:buChar char="="/>
              <a:defRPr lang="de-DE" sz="1600" dirty="0" smtClean="0">
                <a:latin typeface="+mj-lt"/>
              </a:defRPr>
            </a:lvl3pPr>
            <a:lvl4pPr marL="864000" indent="-216000">
              <a:lnSpc>
                <a:spcPct val="100000"/>
              </a:lnSpc>
              <a:spcBef>
                <a:spcPts val="600"/>
              </a:spcBef>
              <a:buSzPct val="100000"/>
              <a:buFontTx/>
              <a:buChar char="□"/>
              <a:defRPr lang="de-DE" sz="1600" dirty="0" smtClean="0">
                <a:latin typeface="+mj-lt"/>
              </a:defRPr>
            </a:lvl4pPr>
            <a:lvl5pPr marL="1080000" indent="-216000">
              <a:lnSpc>
                <a:spcPct val="100000"/>
              </a:lnSpc>
              <a:spcBef>
                <a:spcPts val="600"/>
              </a:spcBef>
              <a:buSzPct val="130000"/>
              <a:buFont typeface="Symbol" panose="05050102010706020507" pitchFamily="18" charset="2"/>
              <a:buChar char="-"/>
              <a:defRPr lang="de-DE" sz="1600" dirty="0" smtClean="0">
                <a:latin typeface="+mj-lt"/>
              </a:defRPr>
            </a:lvl5pPr>
            <a:lvl6pPr marL="1296000" indent="-216000">
              <a:lnSpc>
                <a:spcPct val="100000"/>
              </a:lnSpc>
              <a:spcBef>
                <a:spcPts val="600"/>
              </a:spcBef>
              <a:buClr>
                <a:srgbClr val="DD402D"/>
              </a:buClr>
              <a:buSzPct val="130000"/>
              <a:buFont typeface="Symbol" panose="05050102010706020507" pitchFamily="18" charset="2"/>
              <a:buChar char="-"/>
              <a:defRPr lang="de-DE" sz="1600" dirty="0" smtClean="0">
                <a:latin typeface="+mj-lt"/>
              </a:defRPr>
            </a:lvl6pPr>
            <a:lvl7pPr marL="1512000" indent="-216000">
              <a:lnSpc>
                <a:spcPct val="100000"/>
              </a:lnSpc>
              <a:spcBef>
                <a:spcPts val="600"/>
              </a:spcBef>
              <a:buClr>
                <a:srgbClr val="DD402D"/>
              </a:buClr>
              <a:buSzPct val="130000"/>
              <a:buFont typeface="Symbol" panose="05050102010706020507" pitchFamily="18" charset="2"/>
              <a:buChar char="-"/>
              <a:defRPr lang="de-DE" sz="1600" dirty="0" smtClean="0">
                <a:latin typeface="+mj-lt"/>
              </a:defRPr>
            </a:lvl7pPr>
            <a:lvl8pPr marL="1728000" indent="-216000">
              <a:lnSpc>
                <a:spcPct val="100000"/>
              </a:lnSpc>
              <a:spcBef>
                <a:spcPts val="600"/>
              </a:spcBef>
              <a:buClr>
                <a:srgbClr val="DD402D"/>
              </a:buClr>
              <a:buSzPct val="130000"/>
              <a:buFont typeface="Symbol" panose="05050102010706020507" pitchFamily="18" charset="2"/>
              <a:buChar char="-"/>
              <a:defRPr lang="de-DE" sz="1600" dirty="0" smtClean="0">
                <a:latin typeface="+mj-lt"/>
              </a:defRPr>
            </a:lvl8pPr>
            <a:lvl9pPr marL="3657600" indent="0">
              <a:buNone/>
              <a:defRPr baseline="0"/>
            </a:lvl9pPr>
          </a:lstStyle>
          <a:p>
            <a:pPr lvl="0"/>
            <a:r>
              <a:rPr lang="de-DE"/>
              <a:t>Erste Ebene</a:t>
            </a:r>
          </a:p>
          <a:p>
            <a:pPr lvl="1"/>
            <a:r>
              <a:rPr lang="de-DE"/>
              <a:t>Zweite Ebene</a:t>
            </a:r>
          </a:p>
          <a:p>
            <a:pPr lvl="2"/>
            <a:r>
              <a:rPr lang="de-DE"/>
              <a:t>Dritte Ebene</a:t>
            </a:r>
          </a:p>
          <a:p>
            <a:pPr lvl="3"/>
            <a:r>
              <a:rPr lang="de-DE"/>
              <a:t>Vierte Ebene</a:t>
            </a:r>
          </a:p>
          <a:p>
            <a:pPr lvl="4"/>
            <a:r>
              <a:rPr lang="de-DE"/>
              <a:t>Fünfte Ebene</a:t>
            </a:r>
          </a:p>
          <a:p>
            <a:pPr lvl="5"/>
            <a:r>
              <a:rPr lang="de-DE"/>
              <a:t>Sechste Ebene</a:t>
            </a:r>
          </a:p>
          <a:p>
            <a:pPr lvl="6"/>
            <a:r>
              <a:rPr lang="de-DE"/>
              <a:t>Siebte Ebene</a:t>
            </a:r>
          </a:p>
          <a:p>
            <a:pPr lvl="7"/>
            <a:r>
              <a:rPr lang="de-DE"/>
              <a:t>Achte Ebene</a:t>
            </a:r>
          </a:p>
        </p:txBody>
      </p:sp>
    </p:spTree>
    <p:extLst>
      <p:ext uri="{BB962C8B-B14F-4D97-AF65-F5344CB8AC3E}">
        <p14:creationId xmlns:p14="http://schemas.microsoft.com/office/powerpoint/2010/main" val="114743216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1_Abschlussfolie Kontakt, 2. Variante">
    <p:spTree>
      <p:nvGrpSpPr>
        <p:cNvPr id="1" name=""/>
        <p:cNvGrpSpPr/>
        <p:nvPr/>
      </p:nvGrpSpPr>
      <p:grpSpPr>
        <a:xfrm>
          <a:off x="0" y="0"/>
          <a:ext cx="0" cy="0"/>
          <a:chOff x="0" y="0"/>
          <a:chExt cx="0" cy="0"/>
        </a:xfrm>
      </p:grpSpPr>
      <p:sp>
        <p:nvSpPr>
          <p:cNvPr id="5" name="Textfeld 4"/>
          <p:cNvSpPr txBox="1"/>
          <p:nvPr userDrawn="1"/>
        </p:nvSpPr>
        <p:spPr>
          <a:xfrm>
            <a:off x="12344097" y="540456"/>
            <a:ext cx="2188633" cy="861774"/>
          </a:xfrm>
          <a:prstGeom prst="rect">
            <a:avLst/>
          </a:prstGeom>
          <a:noFill/>
        </p:spPr>
        <p:txBody>
          <a:bodyPr>
            <a:spAutoFit/>
          </a:bodyPr>
          <a:lstStyle/>
          <a:p>
            <a:pPr eaLnBrk="1" fontAlgn="auto" hangingPunct="1">
              <a:spcBef>
                <a:spcPts val="0"/>
              </a:spcBef>
              <a:spcAft>
                <a:spcPts val="0"/>
              </a:spcAft>
              <a:defRPr/>
            </a:pPr>
            <a:r>
              <a:rPr lang="de-DE" sz="1000" b="1">
                <a:latin typeface="Arial" panose="020B0604020202020204" pitchFamily="34" charset="0"/>
                <a:cs typeface="Arial" panose="020B0604020202020204" pitchFamily="34" charset="0"/>
              </a:rPr>
              <a:t>Bild ändern:</a:t>
            </a:r>
          </a:p>
          <a:p>
            <a:pPr marL="171450" indent="-171450" eaLnBrk="1" fontAlgn="auto" hangingPunct="1">
              <a:spcBef>
                <a:spcPts val="0"/>
              </a:spcBef>
              <a:spcAft>
                <a:spcPts val="0"/>
              </a:spcAft>
              <a:buFontTx/>
              <a:buChar char="-"/>
              <a:defRPr/>
            </a:pPr>
            <a:r>
              <a:rPr lang="de-DE" sz="1000">
                <a:latin typeface="Arial" panose="020B0604020202020204" pitchFamily="34" charset="0"/>
                <a:cs typeface="Arial" panose="020B0604020202020204" pitchFamily="34" charset="0"/>
              </a:rPr>
              <a:t>Bild</a:t>
            </a:r>
            <a:r>
              <a:rPr lang="de-DE" sz="1000" baseline="0">
                <a:latin typeface="Arial" panose="020B0604020202020204" pitchFamily="34" charset="0"/>
                <a:cs typeface="Arial" panose="020B0604020202020204" pitchFamily="34" charset="0"/>
              </a:rPr>
              <a:t> anklicken</a:t>
            </a:r>
          </a:p>
          <a:p>
            <a:pPr marL="171450" indent="-171450" eaLnBrk="1" fontAlgn="auto" hangingPunct="1">
              <a:spcBef>
                <a:spcPts val="0"/>
              </a:spcBef>
              <a:spcAft>
                <a:spcPts val="0"/>
              </a:spcAft>
              <a:buFontTx/>
              <a:buChar char="-"/>
              <a:defRPr/>
            </a:pPr>
            <a:r>
              <a:rPr lang="de-DE" sz="1000" baseline="0">
                <a:latin typeface="Arial" panose="020B0604020202020204" pitchFamily="34" charset="0"/>
                <a:cs typeface="Arial" panose="020B0604020202020204" pitchFamily="34" charset="0"/>
              </a:rPr>
              <a:t>Bild löschen</a:t>
            </a:r>
          </a:p>
          <a:p>
            <a:pPr marL="171450" indent="-171450" eaLnBrk="1" fontAlgn="auto" hangingPunct="1">
              <a:spcBef>
                <a:spcPts val="0"/>
              </a:spcBef>
              <a:spcAft>
                <a:spcPts val="0"/>
              </a:spcAft>
              <a:buFontTx/>
              <a:buChar char="-"/>
              <a:defRPr/>
            </a:pPr>
            <a:r>
              <a:rPr lang="de-DE" sz="1000" baseline="0">
                <a:latin typeface="Arial" panose="020B0604020202020204" pitchFamily="34" charset="0"/>
                <a:cs typeface="Arial" panose="020B0604020202020204" pitchFamily="34" charset="0"/>
              </a:rPr>
              <a:t>Anweisungen folgen</a:t>
            </a:r>
            <a:endParaRPr lang="de-DE" sz="1000">
              <a:latin typeface="Arial" panose="020B0604020202020204" pitchFamily="34" charset="0"/>
              <a:cs typeface="Arial" panose="020B0604020202020204" pitchFamily="34" charset="0"/>
            </a:endParaRPr>
          </a:p>
          <a:p>
            <a:pPr marL="0" indent="0" eaLnBrk="1" fontAlgn="auto" hangingPunct="1">
              <a:spcBef>
                <a:spcPts val="0"/>
              </a:spcBef>
              <a:spcAft>
                <a:spcPts val="0"/>
              </a:spcAft>
              <a:buFontTx/>
              <a:buNone/>
              <a:defRPr/>
            </a:pPr>
            <a:endParaRPr lang="de-DE" sz="1000">
              <a:latin typeface="Arial" panose="020B0604020202020204" pitchFamily="34" charset="0"/>
              <a:cs typeface="Arial" panose="020B0604020202020204" pitchFamily="34" charset="0"/>
            </a:endParaRPr>
          </a:p>
        </p:txBody>
      </p:sp>
      <p:sp>
        <p:nvSpPr>
          <p:cNvPr id="4" name="Bildplatzhalter 3"/>
          <p:cNvSpPr>
            <a:spLocks noGrp="1"/>
          </p:cNvSpPr>
          <p:nvPr>
            <p:ph type="pic" sz="quarter" idx="15"/>
          </p:nvPr>
        </p:nvSpPr>
        <p:spPr>
          <a:xfrm>
            <a:off x="0" y="0"/>
            <a:ext cx="12192000" cy="4554000"/>
          </a:xfrm>
          <a:prstGeom prst="rect">
            <a:avLst/>
          </a:prstGeom>
        </p:spPr>
        <p:txBody>
          <a:bodyPr/>
          <a:lstStyle>
            <a:lvl1pPr marL="0" indent="0">
              <a:buNone/>
              <a:defRPr/>
            </a:lvl1pPr>
          </a:lstStyle>
          <a:p>
            <a:r>
              <a:rPr lang="de-DE"/>
              <a:t>Bild durch Klicken auf Symbol hinzufügen</a:t>
            </a:r>
          </a:p>
        </p:txBody>
      </p:sp>
      <p:sp>
        <p:nvSpPr>
          <p:cNvPr id="8" name="Textplatzhalter 1"/>
          <p:cNvSpPr>
            <a:spLocks noGrp="1"/>
          </p:cNvSpPr>
          <p:nvPr>
            <p:ph type="body" sz="quarter" idx="14" hasCustomPrompt="1"/>
          </p:nvPr>
        </p:nvSpPr>
        <p:spPr>
          <a:xfrm>
            <a:off x="383999" y="5086800"/>
            <a:ext cx="5539200" cy="1076400"/>
          </a:xfrm>
          <a:prstGeom prst="rect">
            <a:avLst/>
          </a:prstGeom>
        </p:spPr>
        <p:txBody>
          <a:bodyPr lIns="0" tIns="0" rIns="0" bIns="0" anchor="t"/>
          <a:lstStyle>
            <a:lvl1pPr marL="0" indent="0">
              <a:buNone/>
              <a:defRPr sz="1400" baseline="0"/>
            </a:lvl1pPr>
          </a:lstStyle>
          <a:p>
            <a:r>
              <a:rPr lang="de-DE"/>
              <a:t>Firmenadresse</a:t>
            </a:r>
          </a:p>
          <a:p>
            <a:endParaRPr lang="de-DE"/>
          </a:p>
        </p:txBody>
      </p:sp>
      <p:sp>
        <p:nvSpPr>
          <p:cNvPr id="11" name="Textplatzhalter 1"/>
          <p:cNvSpPr>
            <a:spLocks noGrp="1"/>
          </p:cNvSpPr>
          <p:nvPr>
            <p:ph type="body" sz="quarter" idx="16" hasCustomPrompt="1"/>
          </p:nvPr>
        </p:nvSpPr>
        <p:spPr>
          <a:xfrm>
            <a:off x="6268800" y="5086800"/>
            <a:ext cx="5539200" cy="1076400"/>
          </a:xfrm>
          <a:prstGeom prst="rect">
            <a:avLst/>
          </a:prstGeom>
        </p:spPr>
        <p:txBody>
          <a:bodyPr lIns="0" tIns="0" rIns="0" bIns="0" anchor="t"/>
          <a:lstStyle>
            <a:lvl1pPr marL="0" indent="0">
              <a:buNone/>
              <a:defRPr sz="1400" baseline="0"/>
            </a:lvl1pPr>
          </a:lstStyle>
          <a:p>
            <a:r>
              <a:rPr lang="de-DE" sz="1400"/>
              <a:t>Kontaktdaten</a:t>
            </a:r>
          </a:p>
        </p:txBody>
      </p:sp>
      <p:sp>
        <p:nvSpPr>
          <p:cNvPr id="13" name="Textplatzhalter 12"/>
          <p:cNvSpPr>
            <a:spLocks noGrp="1"/>
          </p:cNvSpPr>
          <p:nvPr>
            <p:ph type="body" sz="quarter" idx="17" hasCustomPrompt="1"/>
          </p:nvPr>
        </p:nvSpPr>
        <p:spPr>
          <a:xfrm>
            <a:off x="384000" y="4726800"/>
            <a:ext cx="11424000" cy="230400"/>
          </a:xfrm>
          <a:prstGeom prst="rect">
            <a:avLst/>
          </a:prstGeom>
        </p:spPr>
        <p:txBody>
          <a:bodyPr lIns="0" tIns="0" rIns="0" bIns="0"/>
          <a:lstStyle>
            <a:lvl1pPr marL="0" indent="0">
              <a:buNone/>
              <a:defRPr sz="1600" b="1"/>
            </a:lvl1pPr>
            <a:lvl2pPr>
              <a:defRPr sz="1600"/>
            </a:lvl2pPr>
            <a:lvl3pPr>
              <a:defRPr sz="1600"/>
            </a:lvl3pPr>
            <a:lvl4pPr>
              <a:defRPr sz="1600"/>
            </a:lvl4pPr>
            <a:lvl5pPr>
              <a:defRPr sz="1600"/>
            </a:lvl5pPr>
          </a:lstStyle>
          <a:p>
            <a:pPr lvl="0"/>
            <a:r>
              <a:rPr lang="de-DE"/>
              <a:t>Kontakt</a:t>
            </a:r>
          </a:p>
        </p:txBody>
      </p:sp>
    </p:spTree>
    <p:extLst>
      <p:ext uri="{BB962C8B-B14F-4D97-AF65-F5344CB8AC3E}">
        <p14:creationId xmlns:p14="http://schemas.microsoft.com/office/powerpoint/2010/main" val="28563588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xt, Bild (50:50)">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4000" y="144000"/>
            <a:ext cx="11424000" cy="543600"/>
          </a:xfrm>
          <a:prstGeom prst="rect">
            <a:avLst/>
          </a:prstGeom>
        </p:spPr>
        <p:txBody>
          <a:bodyPr lIns="0" tIns="0" rIns="0" bIns="0" anchor="b" anchorCtr="0"/>
          <a:lstStyle>
            <a:lvl1pPr algn="l">
              <a:defRPr sz="2000" b="1">
                <a:solidFill>
                  <a:srgbClr val="9D9EA0"/>
                </a:solidFill>
              </a:defRPr>
            </a:lvl1pPr>
          </a:lstStyle>
          <a:p>
            <a:r>
              <a:rPr lang="de-DE"/>
              <a:t>Mastertitelformat durch Klicken bearbeiten</a:t>
            </a:r>
            <a:br>
              <a:rPr lang="de-DE"/>
            </a:br>
            <a:r>
              <a:rPr lang="de-DE"/>
              <a:t>Beispiel für die Anwendung eines zweizeiligen Titels</a:t>
            </a:r>
            <a:endParaRPr lang="en-US"/>
          </a:p>
        </p:txBody>
      </p:sp>
      <p:sp>
        <p:nvSpPr>
          <p:cNvPr id="6" name="Bildplatzhalter 3"/>
          <p:cNvSpPr>
            <a:spLocks noGrp="1"/>
          </p:cNvSpPr>
          <p:nvPr>
            <p:ph type="pic" sz="quarter" idx="15"/>
          </p:nvPr>
        </p:nvSpPr>
        <p:spPr>
          <a:xfrm>
            <a:off x="6268800" y="1094400"/>
            <a:ext cx="5539200" cy="4456800"/>
          </a:xfrm>
          <a:prstGeom prst="rect">
            <a:avLst/>
          </a:prstGeom>
        </p:spPr>
        <p:txBody>
          <a:bodyPr/>
          <a:lstStyle>
            <a:lvl1pPr marL="0" indent="0">
              <a:buNone/>
              <a:defRPr/>
            </a:lvl1pPr>
          </a:lstStyle>
          <a:p>
            <a:r>
              <a:rPr lang="de-DE"/>
              <a:t>Bild durch Klicken auf Symbol hinzufügen</a:t>
            </a:r>
          </a:p>
        </p:txBody>
      </p:sp>
      <p:sp>
        <p:nvSpPr>
          <p:cNvPr id="7" name="Textfeld 6"/>
          <p:cNvSpPr txBox="1"/>
          <p:nvPr userDrawn="1"/>
        </p:nvSpPr>
        <p:spPr>
          <a:xfrm>
            <a:off x="12344097" y="540456"/>
            <a:ext cx="2188633" cy="861774"/>
          </a:xfrm>
          <a:prstGeom prst="rect">
            <a:avLst/>
          </a:prstGeom>
          <a:noFill/>
        </p:spPr>
        <p:txBody>
          <a:bodyPr>
            <a:spAutoFit/>
          </a:bodyPr>
          <a:lstStyle/>
          <a:p>
            <a:pPr eaLnBrk="1" fontAlgn="auto" hangingPunct="1">
              <a:spcBef>
                <a:spcPts val="0"/>
              </a:spcBef>
              <a:spcAft>
                <a:spcPts val="0"/>
              </a:spcAft>
              <a:defRPr/>
            </a:pPr>
            <a:r>
              <a:rPr lang="de-DE" sz="1000" b="1">
                <a:latin typeface="+mn-lt"/>
              </a:rPr>
              <a:t>Bild ändern:</a:t>
            </a:r>
          </a:p>
          <a:p>
            <a:pPr marL="171450" indent="-171450" eaLnBrk="1" fontAlgn="auto" hangingPunct="1">
              <a:spcBef>
                <a:spcPts val="0"/>
              </a:spcBef>
              <a:spcAft>
                <a:spcPts val="0"/>
              </a:spcAft>
              <a:buFontTx/>
              <a:buChar char="-"/>
              <a:defRPr/>
            </a:pPr>
            <a:r>
              <a:rPr lang="de-DE" sz="1000">
                <a:latin typeface="+mn-lt"/>
              </a:rPr>
              <a:t>Bild</a:t>
            </a:r>
            <a:r>
              <a:rPr lang="de-DE" sz="1000" baseline="0">
                <a:latin typeface="+mn-lt"/>
              </a:rPr>
              <a:t> anklicken</a:t>
            </a:r>
          </a:p>
          <a:p>
            <a:pPr marL="171450" indent="-171450" eaLnBrk="1" fontAlgn="auto" hangingPunct="1">
              <a:spcBef>
                <a:spcPts val="0"/>
              </a:spcBef>
              <a:spcAft>
                <a:spcPts val="0"/>
              </a:spcAft>
              <a:buFontTx/>
              <a:buChar char="-"/>
              <a:defRPr/>
            </a:pPr>
            <a:r>
              <a:rPr lang="de-DE" sz="1000" baseline="0">
                <a:latin typeface="+mn-lt"/>
              </a:rPr>
              <a:t>Bild löschen</a:t>
            </a:r>
          </a:p>
          <a:p>
            <a:pPr marL="171450" indent="-171450" eaLnBrk="1" fontAlgn="auto" hangingPunct="1">
              <a:spcBef>
                <a:spcPts val="0"/>
              </a:spcBef>
              <a:spcAft>
                <a:spcPts val="0"/>
              </a:spcAft>
              <a:buFontTx/>
              <a:buChar char="-"/>
              <a:defRPr/>
            </a:pPr>
            <a:r>
              <a:rPr lang="de-DE" sz="1000" baseline="0">
                <a:latin typeface="+mn-lt"/>
              </a:rPr>
              <a:t>Anweisungen folgen</a:t>
            </a:r>
            <a:endParaRPr lang="de-DE" sz="1000">
              <a:latin typeface="+mn-lt"/>
            </a:endParaRPr>
          </a:p>
          <a:p>
            <a:pPr marL="0" indent="0" eaLnBrk="1" fontAlgn="auto" hangingPunct="1">
              <a:spcBef>
                <a:spcPts val="0"/>
              </a:spcBef>
              <a:spcAft>
                <a:spcPts val="0"/>
              </a:spcAft>
              <a:buFontTx/>
              <a:buNone/>
              <a:defRPr/>
            </a:pPr>
            <a:endParaRPr lang="de-DE" sz="1000">
              <a:latin typeface="+mn-lt"/>
            </a:endParaRPr>
          </a:p>
        </p:txBody>
      </p:sp>
      <p:sp>
        <p:nvSpPr>
          <p:cNvPr id="11" name="Textplatzhalter 9"/>
          <p:cNvSpPr>
            <a:spLocks noGrp="1"/>
          </p:cNvSpPr>
          <p:nvPr>
            <p:ph type="body" sz="quarter" idx="13" hasCustomPrompt="1"/>
          </p:nvPr>
        </p:nvSpPr>
        <p:spPr>
          <a:xfrm>
            <a:off x="6268800" y="5662800"/>
            <a:ext cx="5539200" cy="500400"/>
          </a:xfrm>
          <a:prstGeom prst="rect">
            <a:avLst/>
          </a:prstGeom>
        </p:spPr>
        <p:txBody>
          <a:bodyPr>
            <a:normAutofit/>
          </a:bodyPr>
          <a:lstStyle>
            <a:lvl1pPr marL="0" indent="0" algn="r">
              <a:buNone/>
              <a:defRPr sz="900"/>
            </a:lvl1pPr>
          </a:lstStyle>
          <a:p>
            <a:pPr lvl="0"/>
            <a:r>
              <a:rPr lang="de-DE"/>
              <a:t>Bildtitel oder ggf. Beschreibung</a:t>
            </a:r>
          </a:p>
        </p:txBody>
      </p:sp>
      <p:sp>
        <p:nvSpPr>
          <p:cNvPr id="8" name="Textplatzhalter 11"/>
          <p:cNvSpPr>
            <a:spLocks noGrp="1"/>
          </p:cNvSpPr>
          <p:nvPr>
            <p:ph type="body" sz="quarter" idx="16" hasCustomPrompt="1"/>
          </p:nvPr>
        </p:nvSpPr>
        <p:spPr>
          <a:xfrm>
            <a:off x="383117" y="871200"/>
            <a:ext cx="5539200" cy="5292000"/>
          </a:xfrm>
          <a:prstGeom prst="rect">
            <a:avLst/>
          </a:prstGeom>
        </p:spPr>
        <p:txBody>
          <a:bodyPr lIns="0" tIns="0" rIns="0" bIns="0"/>
          <a:lstStyle>
            <a:lvl1pPr marL="216000" indent="-216000">
              <a:lnSpc>
                <a:spcPct val="100000"/>
              </a:lnSpc>
              <a:spcBef>
                <a:spcPts val="600"/>
              </a:spcBef>
              <a:buSzPct val="115000"/>
              <a:buFont typeface="Arial" panose="020B0604020202020204" pitchFamily="34" charset="0"/>
              <a:buChar char="■"/>
              <a:defRPr lang="de-DE" dirty="0" smtClean="0">
                <a:latin typeface="+mj-lt"/>
              </a:defRPr>
            </a:lvl1pPr>
            <a:lvl2pPr marL="432000" indent="-215900">
              <a:lnSpc>
                <a:spcPct val="100000"/>
              </a:lnSpc>
              <a:spcBef>
                <a:spcPts val="600"/>
              </a:spcBef>
              <a:buFont typeface="Arial" panose="020B0604020202020204" pitchFamily="34" charset="0"/>
              <a:buChar char="≡"/>
              <a:defRPr lang="de-DE" sz="1600" dirty="0" smtClean="0">
                <a:latin typeface="+mj-lt"/>
              </a:defRPr>
            </a:lvl2pPr>
            <a:lvl3pPr marL="648000" indent="-215900">
              <a:lnSpc>
                <a:spcPct val="100000"/>
              </a:lnSpc>
              <a:spcBef>
                <a:spcPts val="600"/>
              </a:spcBef>
              <a:buSzPct val="100000"/>
              <a:buFont typeface="Arial" panose="020B0604020202020204" pitchFamily="34" charset="0"/>
              <a:buChar char="="/>
              <a:defRPr lang="de-DE" sz="1600" dirty="0" smtClean="0">
                <a:latin typeface="+mj-lt"/>
              </a:defRPr>
            </a:lvl3pPr>
            <a:lvl4pPr marL="864000" indent="-216000">
              <a:lnSpc>
                <a:spcPct val="100000"/>
              </a:lnSpc>
              <a:spcBef>
                <a:spcPts val="600"/>
              </a:spcBef>
              <a:buSzPct val="100000"/>
              <a:buFontTx/>
              <a:buChar char="□"/>
              <a:defRPr lang="de-DE" sz="1600" dirty="0" smtClean="0">
                <a:latin typeface="+mj-lt"/>
              </a:defRPr>
            </a:lvl4pPr>
            <a:lvl5pPr marL="1080000" indent="-216000">
              <a:lnSpc>
                <a:spcPct val="100000"/>
              </a:lnSpc>
              <a:spcBef>
                <a:spcPts val="600"/>
              </a:spcBef>
              <a:buSzPct val="130000"/>
              <a:buFont typeface="Symbol" panose="05050102010706020507" pitchFamily="18" charset="2"/>
              <a:buChar char="-"/>
              <a:defRPr lang="de-DE" sz="1600" dirty="0" smtClean="0">
                <a:latin typeface="+mj-lt"/>
              </a:defRPr>
            </a:lvl5pPr>
            <a:lvl6pPr marL="1296000" indent="-216000">
              <a:lnSpc>
                <a:spcPct val="100000"/>
              </a:lnSpc>
              <a:spcBef>
                <a:spcPts val="600"/>
              </a:spcBef>
              <a:buClr>
                <a:srgbClr val="DD402D"/>
              </a:buClr>
              <a:buSzPct val="130000"/>
              <a:buFont typeface="Symbol" panose="05050102010706020507" pitchFamily="18" charset="2"/>
              <a:buChar char="-"/>
              <a:defRPr lang="de-DE" sz="1600" dirty="0" smtClean="0">
                <a:latin typeface="+mj-lt"/>
              </a:defRPr>
            </a:lvl6pPr>
            <a:lvl7pPr marL="1512000" indent="-216000">
              <a:lnSpc>
                <a:spcPct val="100000"/>
              </a:lnSpc>
              <a:spcBef>
                <a:spcPts val="600"/>
              </a:spcBef>
              <a:buClr>
                <a:srgbClr val="DD402D"/>
              </a:buClr>
              <a:buSzPct val="130000"/>
              <a:buFont typeface="Symbol" panose="05050102010706020507" pitchFamily="18" charset="2"/>
              <a:buChar char="-"/>
              <a:defRPr lang="de-DE" sz="1600" dirty="0" smtClean="0">
                <a:latin typeface="+mj-lt"/>
              </a:defRPr>
            </a:lvl7pPr>
            <a:lvl8pPr marL="1728000" indent="-216000">
              <a:lnSpc>
                <a:spcPct val="100000"/>
              </a:lnSpc>
              <a:spcBef>
                <a:spcPts val="600"/>
              </a:spcBef>
              <a:buClr>
                <a:srgbClr val="DD402D"/>
              </a:buClr>
              <a:buSzPct val="130000"/>
              <a:buFont typeface="Symbol" panose="05050102010706020507" pitchFamily="18" charset="2"/>
              <a:buChar char="-"/>
              <a:defRPr lang="de-DE" sz="1600" dirty="0" smtClean="0">
                <a:latin typeface="+mj-lt"/>
              </a:defRPr>
            </a:lvl8pPr>
            <a:lvl9pPr marL="3657600" indent="0">
              <a:buNone/>
              <a:defRPr baseline="0"/>
            </a:lvl9pPr>
          </a:lstStyle>
          <a:p>
            <a:pPr lvl="0"/>
            <a:r>
              <a:rPr lang="de-DE"/>
              <a:t>Erste Ebene</a:t>
            </a:r>
          </a:p>
          <a:p>
            <a:pPr lvl="1"/>
            <a:r>
              <a:rPr lang="de-DE"/>
              <a:t>Zweite Ebene</a:t>
            </a:r>
          </a:p>
          <a:p>
            <a:pPr lvl="2"/>
            <a:r>
              <a:rPr lang="de-DE"/>
              <a:t>Dritte Ebene</a:t>
            </a:r>
          </a:p>
          <a:p>
            <a:pPr lvl="3"/>
            <a:r>
              <a:rPr lang="de-DE"/>
              <a:t>Vierte Ebene</a:t>
            </a:r>
          </a:p>
          <a:p>
            <a:pPr lvl="4"/>
            <a:r>
              <a:rPr lang="de-DE"/>
              <a:t>Fünfte Ebene</a:t>
            </a:r>
          </a:p>
          <a:p>
            <a:pPr lvl="5"/>
            <a:r>
              <a:rPr lang="de-DE"/>
              <a:t>Sechste Ebene</a:t>
            </a:r>
          </a:p>
          <a:p>
            <a:pPr lvl="6"/>
            <a:r>
              <a:rPr lang="de-DE"/>
              <a:t>Siebte Ebene</a:t>
            </a:r>
          </a:p>
          <a:p>
            <a:pPr lvl="7"/>
            <a:r>
              <a:rPr lang="de-DE"/>
              <a:t>Achte Ebene</a:t>
            </a:r>
          </a:p>
        </p:txBody>
      </p:sp>
    </p:spTree>
    <p:extLst>
      <p:ext uri="{BB962C8B-B14F-4D97-AF65-F5344CB8AC3E}">
        <p14:creationId xmlns:p14="http://schemas.microsoft.com/office/powerpoint/2010/main" val="21592118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il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4000" y="144000"/>
            <a:ext cx="11424000" cy="543600"/>
          </a:xfrm>
          <a:prstGeom prst="rect">
            <a:avLst/>
          </a:prstGeom>
        </p:spPr>
        <p:txBody>
          <a:bodyPr lIns="0" tIns="0" rIns="0" bIns="0" anchor="b" anchorCtr="0"/>
          <a:lstStyle>
            <a:lvl1pPr algn="l">
              <a:defRPr sz="2000" b="1">
                <a:solidFill>
                  <a:srgbClr val="9D9EA0"/>
                </a:solidFill>
              </a:defRPr>
            </a:lvl1pPr>
          </a:lstStyle>
          <a:p>
            <a:r>
              <a:rPr lang="de-DE"/>
              <a:t>Mastertitelformat durch Klicken bearbeiten</a:t>
            </a:r>
            <a:br>
              <a:rPr lang="de-DE"/>
            </a:br>
            <a:r>
              <a:rPr lang="de-DE"/>
              <a:t>Beispiel für die Anwendung eines zweizeiligen Titels</a:t>
            </a:r>
            <a:endParaRPr lang="en-US"/>
          </a:p>
        </p:txBody>
      </p:sp>
      <p:sp>
        <p:nvSpPr>
          <p:cNvPr id="10" name="Textplatzhalter 9"/>
          <p:cNvSpPr>
            <a:spLocks noGrp="1"/>
          </p:cNvSpPr>
          <p:nvPr>
            <p:ph type="body" sz="quarter" idx="13" hasCustomPrompt="1"/>
          </p:nvPr>
        </p:nvSpPr>
        <p:spPr>
          <a:xfrm>
            <a:off x="383116" y="5662801"/>
            <a:ext cx="11424000" cy="499533"/>
          </a:xfrm>
          <a:prstGeom prst="rect">
            <a:avLst/>
          </a:prstGeom>
        </p:spPr>
        <p:txBody>
          <a:bodyPr>
            <a:normAutofit/>
          </a:bodyPr>
          <a:lstStyle>
            <a:lvl1pPr marL="0" indent="0" algn="r">
              <a:buNone/>
              <a:defRPr sz="900"/>
            </a:lvl1pPr>
          </a:lstStyle>
          <a:p>
            <a:pPr lvl="0"/>
            <a:r>
              <a:rPr lang="de-DE"/>
              <a:t>Bildtitel oder ggf. Beschreibung</a:t>
            </a:r>
          </a:p>
        </p:txBody>
      </p:sp>
      <p:sp>
        <p:nvSpPr>
          <p:cNvPr id="5" name="Bildplatzhalter 3"/>
          <p:cNvSpPr>
            <a:spLocks noGrp="1"/>
          </p:cNvSpPr>
          <p:nvPr>
            <p:ph type="pic" sz="quarter" idx="14"/>
          </p:nvPr>
        </p:nvSpPr>
        <p:spPr>
          <a:xfrm>
            <a:off x="384000" y="1094400"/>
            <a:ext cx="11424000" cy="4456800"/>
          </a:xfrm>
          <a:prstGeom prst="rect">
            <a:avLst/>
          </a:prstGeom>
        </p:spPr>
        <p:txBody>
          <a:bodyPr/>
          <a:lstStyle>
            <a:lvl1pPr marL="0" indent="0">
              <a:buNone/>
              <a:defRPr/>
            </a:lvl1pPr>
          </a:lstStyle>
          <a:p>
            <a:r>
              <a:rPr lang="de-DE"/>
              <a:t>Bild durch Klicken auf Symbol hinzufügen</a:t>
            </a:r>
          </a:p>
        </p:txBody>
      </p:sp>
      <p:sp>
        <p:nvSpPr>
          <p:cNvPr id="6" name="Textfeld 5"/>
          <p:cNvSpPr txBox="1"/>
          <p:nvPr userDrawn="1"/>
        </p:nvSpPr>
        <p:spPr>
          <a:xfrm>
            <a:off x="12344097" y="540456"/>
            <a:ext cx="2188633" cy="861774"/>
          </a:xfrm>
          <a:prstGeom prst="rect">
            <a:avLst/>
          </a:prstGeom>
          <a:noFill/>
        </p:spPr>
        <p:txBody>
          <a:bodyPr>
            <a:spAutoFit/>
          </a:bodyPr>
          <a:lstStyle/>
          <a:p>
            <a:pPr eaLnBrk="1" fontAlgn="auto" hangingPunct="1">
              <a:spcBef>
                <a:spcPts val="0"/>
              </a:spcBef>
              <a:spcAft>
                <a:spcPts val="0"/>
              </a:spcAft>
              <a:defRPr/>
            </a:pPr>
            <a:r>
              <a:rPr lang="de-DE" sz="1000" b="1">
                <a:latin typeface="+mn-lt"/>
              </a:rPr>
              <a:t>Bild ändern:</a:t>
            </a:r>
          </a:p>
          <a:p>
            <a:pPr marL="171450" indent="-171450" eaLnBrk="1" fontAlgn="auto" hangingPunct="1">
              <a:spcBef>
                <a:spcPts val="0"/>
              </a:spcBef>
              <a:spcAft>
                <a:spcPts val="0"/>
              </a:spcAft>
              <a:buFontTx/>
              <a:buChar char="-"/>
              <a:defRPr/>
            </a:pPr>
            <a:r>
              <a:rPr lang="de-DE" sz="1000">
                <a:latin typeface="+mn-lt"/>
              </a:rPr>
              <a:t>Bild</a:t>
            </a:r>
            <a:r>
              <a:rPr lang="de-DE" sz="1000" baseline="0">
                <a:latin typeface="+mn-lt"/>
              </a:rPr>
              <a:t> anklicken</a:t>
            </a:r>
          </a:p>
          <a:p>
            <a:pPr marL="171450" indent="-171450" eaLnBrk="1" fontAlgn="auto" hangingPunct="1">
              <a:spcBef>
                <a:spcPts val="0"/>
              </a:spcBef>
              <a:spcAft>
                <a:spcPts val="0"/>
              </a:spcAft>
              <a:buFontTx/>
              <a:buChar char="-"/>
              <a:defRPr/>
            </a:pPr>
            <a:r>
              <a:rPr lang="de-DE" sz="1000" baseline="0">
                <a:latin typeface="+mn-lt"/>
              </a:rPr>
              <a:t>Bild löschen</a:t>
            </a:r>
          </a:p>
          <a:p>
            <a:pPr marL="171450" indent="-171450" eaLnBrk="1" fontAlgn="auto" hangingPunct="1">
              <a:spcBef>
                <a:spcPts val="0"/>
              </a:spcBef>
              <a:spcAft>
                <a:spcPts val="0"/>
              </a:spcAft>
              <a:buFontTx/>
              <a:buChar char="-"/>
              <a:defRPr/>
            </a:pPr>
            <a:r>
              <a:rPr lang="de-DE" sz="1000" baseline="0">
                <a:latin typeface="+mn-lt"/>
              </a:rPr>
              <a:t>Anweisungen folgen</a:t>
            </a:r>
            <a:endParaRPr lang="de-DE" sz="1000">
              <a:latin typeface="+mn-lt"/>
            </a:endParaRPr>
          </a:p>
          <a:p>
            <a:pPr marL="0" indent="0" eaLnBrk="1" fontAlgn="auto" hangingPunct="1">
              <a:spcBef>
                <a:spcPts val="0"/>
              </a:spcBef>
              <a:spcAft>
                <a:spcPts val="0"/>
              </a:spcAft>
              <a:buFontTx/>
              <a:buNone/>
              <a:defRPr/>
            </a:pPr>
            <a:endParaRPr lang="de-DE" sz="1000">
              <a:latin typeface="+mn-lt"/>
            </a:endParaRPr>
          </a:p>
        </p:txBody>
      </p:sp>
    </p:spTree>
    <p:extLst>
      <p:ext uri="{BB962C8B-B14F-4D97-AF65-F5344CB8AC3E}">
        <p14:creationId xmlns:p14="http://schemas.microsoft.com/office/powerpoint/2010/main" val="2030631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iagramm">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4000" y="144000"/>
            <a:ext cx="11424000" cy="543600"/>
          </a:xfrm>
          <a:prstGeom prst="rect">
            <a:avLst/>
          </a:prstGeom>
        </p:spPr>
        <p:txBody>
          <a:bodyPr lIns="0" tIns="0" rIns="0" bIns="0" anchor="b" anchorCtr="0"/>
          <a:lstStyle>
            <a:lvl1pPr algn="l">
              <a:defRPr sz="2000" b="1">
                <a:solidFill>
                  <a:srgbClr val="9D9EA0"/>
                </a:solidFill>
              </a:defRPr>
            </a:lvl1pPr>
          </a:lstStyle>
          <a:p>
            <a:r>
              <a:rPr lang="de-DE"/>
              <a:t>Mastertitelformat durch Klicken bearbeiten</a:t>
            </a:r>
            <a:br>
              <a:rPr lang="de-DE"/>
            </a:br>
            <a:r>
              <a:rPr lang="de-DE"/>
              <a:t>Beispiel für die Anwendung eines zweizeiligen Titels</a:t>
            </a:r>
            <a:endParaRPr lang="en-US"/>
          </a:p>
        </p:txBody>
      </p:sp>
      <p:sp>
        <p:nvSpPr>
          <p:cNvPr id="9" name="Diagrammplatzhalter 8"/>
          <p:cNvSpPr>
            <a:spLocks noGrp="1"/>
          </p:cNvSpPr>
          <p:nvPr>
            <p:ph type="chart" sz="quarter" idx="13"/>
          </p:nvPr>
        </p:nvSpPr>
        <p:spPr>
          <a:xfrm>
            <a:off x="383118" y="871200"/>
            <a:ext cx="11425767" cy="5292000"/>
          </a:xfrm>
          <a:prstGeom prst="rect">
            <a:avLst/>
          </a:prstGeom>
        </p:spPr>
        <p:txBody>
          <a:bodyPr lIns="90000" tIns="46800" rIns="90000" bIns="46800"/>
          <a:lstStyle>
            <a:lvl1pPr marL="0" indent="0">
              <a:buNone/>
              <a:defRPr/>
            </a:lvl1pPr>
          </a:lstStyle>
          <a:p>
            <a:r>
              <a:rPr lang="de-DE"/>
              <a:t>Diagramm durch Klicken auf Symbol hinzufügen</a:t>
            </a:r>
          </a:p>
        </p:txBody>
      </p:sp>
    </p:spTree>
    <p:extLst>
      <p:ext uri="{BB962C8B-B14F-4D97-AF65-F5344CB8AC3E}">
        <p14:creationId xmlns:p14="http://schemas.microsoft.com/office/powerpoint/2010/main" val="6828485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Beispiel-Titel, 4. Variant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84000" y="4737600"/>
            <a:ext cx="11424000" cy="540000"/>
          </a:xfrm>
          <a:prstGeom prst="rect">
            <a:avLst/>
          </a:prstGeom>
        </p:spPr>
        <p:txBody>
          <a:bodyPr lIns="0" tIns="0" rIns="0" bIns="0" anchor="t" anchorCtr="0">
            <a:noAutofit/>
          </a:bodyPr>
          <a:lstStyle>
            <a:lvl1pPr algn="l">
              <a:defRPr sz="3200" b="1">
                <a:solidFill>
                  <a:srgbClr val="9D9EA0"/>
                </a:solidFill>
                <a:latin typeface="Arial" panose="020B0604020202020204" pitchFamily="34" charset="0"/>
                <a:cs typeface="Arial" panose="020B0604020202020204" pitchFamily="34" charset="0"/>
              </a:defRPr>
            </a:lvl1pPr>
          </a:lstStyle>
          <a:p>
            <a:r>
              <a:rPr lang="de-DE" noProof="0"/>
              <a:t>Beispiel-Titel, 4. Variante</a:t>
            </a:r>
          </a:p>
        </p:txBody>
      </p:sp>
      <p:sp>
        <p:nvSpPr>
          <p:cNvPr id="3" name="Subtitle 2"/>
          <p:cNvSpPr>
            <a:spLocks noGrp="1"/>
          </p:cNvSpPr>
          <p:nvPr>
            <p:ph type="subTitle" idx="1" hasCustomPrompt="1"/>
          </p:nvPr>
        </p:nvSpPr>
        <p:spPr>
          <a:xfrm>
            <a:off x="384000" y="5230801"/>
            <a:ext cx="11424000" cy="812813"/>
          </a:xfrm>
          <a:prstGeom prst="rect">
            <a:avLst/>
          </a:prstGeom>
        </p:spPr>
        <p:txBody>
          <a:bodyPr lIns="0" tIns="0" rIns="0" bIns="0"/>
          <a:lstStyle>
            <a:lvl1pPr marL="0" indent="0" algn="l">
              <a:lnSpc>
                <a:spcPct val="100000"/>
              </a:lnSpc>
              <a:buNone/>
              <a:defRPr sz="2000">
                <a:solidFill>
                  <a:schemeClr val="tx1"/>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noProof="0"/>
              <a:t>Untertitel</a:t>
            </a:r>
          </a:p>
        </p:txBody>
      </p:sp>
      <p:sp>
        <p:nvSpPr>
          <p:cNvPr id="4" name="Bildplatzhalter 2"/>
          <p:cNvSpPr>
            <a:spLocks noGrp="1"/>
          </p:cNvSpPr>
          <p:nvPr>
            <p:ph type="pic" sz="quarter" idx="10"/>
          </p:nvPr>
        </p:nvSpPr>
        <p:spPr>
          <a:xfrm>
            <a:off x="0" y="0"/>
            <a:ext cx="12192000" cy="4554000"/>
          </a:xfrm>
          <a:prstGeom prst="rect">
            <a:avLst/>
          </a:prstGeom>
        </p:spPr>
        <p:txBody>
          <a:bodyPr/>
          <a:lstStyle>
            <a:lvl1pPr marL="0" indent="0">
              <a:buNone/>
              <a:defRPr>
                <a:latin typeface="Arial" panose="020B0604020202020204" pitchFamily="34" charset="0"/>
                <a:cs typeface="Arial" panose="020B0604020202020204" pitchFamily="34" charset="0"/>
              </a:defRPr>
            </a:lvl1pPr>
          </a:lstStyle>
          <a:p>
            <a:r>
              <a:rPr lang="de-DE" noProof="0"/>
              <a:t>Bild durch Klicken auf Symbol hinzufügen</a:t>
            </a:r>
          </a:p>
        </p:txBody>
      </p:sp>
      <p:sp>
        <p:nvSpPr>
          <p:cNvPr id="5" name="Textfeld 4"/>
          <p:cNvSpPr txBox="1"/>
          <p:nvPr userDrawn="1"/>
        </p:nvSpPr>
        <p:spPr>
          <a:xfrm>
            <a:off x="12344097" y="540456"/>
            <a:ext cx="2188633" cy="861774"/>
          </a:xfrm>
          <a:prstGeom prst="rect">
            <a:avLst/>
          </a:prstGeom>
          <a:noFill/>
        </p:spPr>
        <p:txBody>
          <a:bodyPr>
            <a:spAutoFit/>
          </a:bodyPr>
          <a:lstStyle/>
          <a:p>
            <a:pPr eaLnBrk="1" fontAlgn="auto" hangingPunct="1">
              <a:spcBef>
                <a:spcPts val="0"/>
              </a:spcBef>
              <a:spcAft>
                <a:spcPts val="0"/>
              </a:spcAft>
              <a:defRPr/>
            </a:pPr>
            <a:r>
              <a:rPr lang="de-DE" sz="1000" b="1" noProof="0">
                <a:latin typeface="Arial" panose="020B0604020202020204" pitchFamily="34" charset="0"/>
                <a:cs typeface="Arial" panose="020B0604020202020204" pitchFamily="34" charset="0"/>
              </a:rPr>
              <a:t>Bild ändern:</a:t>
            </a:r>
          </a:p>
          <a:p>
            <a:pPr marL="171450" indent="-171450" eaLnBrk="1" fontAlgn="auto" hangingPunct="1">
              <a:spcBef>
                <a:spcPts val="0"/>
              </a:spcBef>
              <a:spcAft>
                <a:spcPts val="0"/>
              </a:spcAft>
              <a:buFontTx/>
              <a:buChar char="-"/>
              <a:defRPr/>
            </a:pPr>
            <a:r>
              <a:rPr lang="de-DE" sz="1000" noProof="0">
                <a:latin typeface="Arial" panose="020B0604020202020204" pitchFamily="34" charset="0"/>
                <a:cs typeface="Arial" panose="020B0604020202020204" pitchFamily="34" charset="0"/>
              </a:rPr>
              <a:t>Bild</a:t>
            </a:r>
            <a:r>
              <a:rPr lang="de-DE" sz="1000" baseline="0" noProof="0">
                <a:latin typeface="Arial" panose="020B0604020202020204" pitchFamily="34" charset="0"/>
                <a:cs typeface="Arial" panose="020B0604020202020204" pitchFamily="34" charset="0"/>
              </a:rPr>
              <a:t> anklicken</a:t>
            </a:r>
          </a:p>
          <a:p>
            <a:pPr marL="171450" indent="-171450" eaLnBrk="1" fontAlgn="auto" hangingPunct="1">
              <a:spcBef>
                <a:spcPts val="0"/>
              </a:spcBef>
              <a:spcAft>
                <a:spcPts val="0"/>
              </a:spcAft>
              <a:buFontTx/>
              <a:buChar char="-"/>
              <a:defRPr/>
            </a:pPr>
            <a:r>
              <a:rPr lang="de-DE" sz="1000" baseline="0" noProof="0">
                <a:latin typeface="Arial" panose="020B0604020202020204" pitchFamily="34" charset="0"/>
                <a:cs typeface="Arial" panose="020B0604020202020204" pitchFamily="34" charset="0"/>
              </a:rPr>
              <a:t>Bild löschen</a:t>
            </a:r>
          </a:p>
          <a:p>
            <a:pPr marL="171450" indent="-171450" eaLnBrk="1" fontAlgn="auto" hangingPunct="1">
              <a:spcBef>
                <a:spcPts val="0"/>
              </a:spcBef>
              <a:spcAft>
                <a:spcPts val="0"/>
              </a:spcAft>
              <a:buFontTx/>
              <a:buChar char="-"/>
              <a:defRPr/>
            </a:pPr>
            <a:r>
              <a:rPr lang="de-DE" sz="1000" baseline="0" noProof="0">
                <a:latin typeface="Arial" panose="020B0604020202020204" pitchFamily="34" charset="0"/>
                <a:cs typeface="Arial" panose="020B0604020202020204" pitchFamily="34" charset="0"/>
              </a:rPr>
              <a:t>Anweisungen folgen</a:t>
            </a:r>
            <a:endParaRPr lang="de-DE" sz="1000" noProof="0">
              <a:latin typeface="Arial" panose="020B0604020202020204" pitchFamily="34" charset="0"/>
              <a:cs typeface="Arial" panose="020B0604020202020204" pitchFamily="34" charset="0"/>
            </a:endParaRPr>
          </a:p>
          <a:p>
            <a:pPr marL="0" indent="0" eaLnBrk="1" fontAlgn="auto" hangingPunct="1">
              <a:spcBef>
                <a:spcPts val="0"/>
              </a:spcBef>
              <a:spcAft>
                <a:spcPts val="0"/>
              </a:spcAft>
              <a:buFontTx/>
              <a:buNone/>
              <a:defRPr/>
            </a:pPr>
            <a:endParaRPr lang="de-DE" sz="1000" noProof="0">
              <a:latin typeface="Arial" panose="020B0604020202020204" pitchFamily="34" charset="0"/>
              <a:cs typeface="Arial" panose="020B0604020202020204" pitchFamily="34" charset="0"/>
            </a:endParaRPr>
          </a:p>
        </p:txBody>
      </p:sp>
      <p:sp>
        <p:nvSpPr>
          <p:cNvPr id="6" name="Textplatzhalter 9"/>
          <p:cNvSpPr>
            <a:spLocks noGrp="1"/>
          </p:cNvSpPr>
          <p:nvPr>
            <p:ph type="body" sz="quarter" idx="11" hasCustomPrompt="1"/>
          </p:nvPr>
        </p:nvSpPr>
        <p:spPr>
          <a:xfrm>
            <a:off x="384000" y="6339600"/>
            <a:ext cx="4320000" cy="215444"/>
          </a:xfrm>
          <a:prstGeom prst="rect">
            <a:avLst/>
          </a:prstGeom>
        </p:spPr>
        <p:txBody>
          <a:bodyPr lIns="0" tIns="0" rIns="0" bIns="0">
            <a:spAutoFit/>
          </a:bodyPr>
          <a:lstStyle>
            <a:lvl1pPr marL="0" indent="0">
              <a:buNone/>
              <a:defRPr lang="de-DE" sz="1400" dirty="0">
                <a:latin typeface="Arial" panose="020B0604020202020204" pitchFamily="34" charset="0"/>
                <a:cs typeface="Arial" panose="020B0604020202020204" pitchFamily="34" charset="0"/>
              </a:defRPr>
            </a:lvl1pPr>
          </a:lstStyle>
          <a:p>
            <a:pPr lvl="0"/>
            <a:r>
              <a:rPr lang="de-DE" sz="1400" noProof="0"/>
              <a:t>Name des Vortragenden</a:t>
            </a:r>
            <a:endParaRPr lang="de-DE" noProof="0"/>
          </a:p>
        </p:txBody>
      </p:sp>
    </p:spTree>
    <p:extLst>
      <p:ext uri="{BB962C8B-B14F-4D97-AF65-F5344CB8AC3E}">
        <p14:creationId xmlns:p14="http://schemas.microsoft.com/office/powerpoint/2010/main" val="6674118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Abschlussfolie Kontakt, 2. Variante">
    <p:spTree>
      <p:nvGrpSpPr>
        <p:cNvPr id="1" name=""/>
        <p:cNvGrpSpPr/>
        <p:nvPr/>
      </p:nvGrpSpPr>
      <p:grpSpPr>
        <a:xfrm>
          <a:off x="0" y="0"/>
          <a:ext cx="0" cy="0"/>
          <a:chOff x="0" y="0"/>
          <a:chExt cx="0" cy="0"/>
        </a:xfrm>
      </p:grpSpPr>
      <p:sp>
        <p:nvSpPr>
          <p:cNvPr id="5" name="Textfeld 4"/>
          <p:cNvSpPr txBox="1"/>
          <p:nvPr userDrawn="1"/>
        </p:nvSpPr>
        <p:spPr>
          <a:xfrm>
            <a:off x="12344097" y="540456"/>
            <a:ext cx="2188633" cy="861774"/>
          </a:xfrm>
          <a:prstGeom prst="rect">
            <a:avLst/>
          </a:prstGeom>
          <a:noFill/>
        </p:spPr>
        <p:txBody>
          <a:bodyPr>
            <a:spAutoFit/>
          </a:bodyPr>
          <a:lstStyle/>
          <a:p>
            <a:pPr eaLnBrk="1" fontAlgn="auto" hangingPunct="1">
              <a:spcBef>
                <a:spcPts val="0"/>
              </a:spcBef>
              <a:spcAft>
                <a:spcPts val="0"/>
              </a:spcAft>
              <a:defRPr/>
            </a:pPr>
            <a:r>
              <a:rPr lang="de-DE" sz="1000" b="1">
                <a:latin typeface="Arial" panose="020B0604020202020204" pitchFamily="34" charset="0"/>
                <a:cs typeface="Arial" panose="020B0604020202020204" pitchFamily="34" charset="0"/>
              </a:rPr>
              <a:t>Bild ändern:</a:t>
            </a:r>
          </a:p>
          <a:p>
            <a:pPr marL="171450" indent="-171450" eaLnBrk="1" fontAlgn="auto" hangingPunct="1">
              <a:spcBef>
                <a:spcPts val="0"/>
              </a:spcBef>
              <a:spcAft>
                <a:spcPts val="0"/>
              </a:spcAft>
              <a:buFontTx/>
              <a:buChar char="-"/>
              <a:defRPr/>
            </a:pPr>
            <a:r>
              <a:rPr lang="de-DE" sz="1000">
                <a:latin typeface="Arial" panose="020B0604020202020204" pitchFamily="34" charset="0"/>
                <a:cs typeface="Arial" panose="020B0604020202020204" pitchFamily="34" charset="0"/>
              </a:rPr>
              <a:t>Bild</a:t>
            </a:r>
            <a:r>
              <a:rPr lang="de-DE" sz="1000" baseline="0">
                <a:latin typeface="Arial" panose="020B0604020202020204" pitchFamily="34" charset="0"/>
                <a:cs typeface="Arial" panose="020B0604020202020204" pitchFamily="34" charset="0"/>
              </a:rPr>
              <a:t> anklicken</a:t>
            </a:r>
          </a:p>
          <a:p>
            <a:pPr marL="171450" indent="-171450" eaLnBrk="1" fontAlgn="auto" hangingPunct="1">
              <a:spcBef>
                <a:spcPts val="0"/>
              </a:spcBef>
              <a:spcAft>
                <a:spcPts val="0"/>
              </a:spcAft>
              <a:buFontTx/>
              <a:buChar char="-"/>
              <a:defRPr/>
            </a:pPr>
            <a:r>
              <a:rPr lang="de-DE" sz="1000" baseline="0">
                <a:latin typeface="Arial" panose="020B0604020202020204" pitchFamily="34" charset="0"/>
                <a:cs typeface="Arial" panose="020B0604020202020204" pitchFamily="34" charset="0"/>
              </a:rPr>
              <a:t>Bild löschen</a:t>
            </a:r>
          </a:p>
          <a:p>
            <a:pPr marL="171450" indent="-171450" eaLnBrk="1" fontAlgn="auto" hangingPunct="1">
              <a:spcBef>
                <a:spcPts val="0"/>
              </a:spcBef>
              <a:spcAft>
                <a:spcPts val="0"/>
              </a:spcAft>
              <a:buFontTx/>
              <a:buChar char="-"/>
              <a:defRPr/>
            </a:pPr>
            <a:r>
              <a:rPr lang="de-DE" sz="1000" baseline="0">
                <a:latin typeface="Arial" panose="020B0604020202020204" pitchFamily="34" charset="0"/>
                <a:cs typeface="Arial" panose="020B0604020202020204" pitchFamily="34" charset="0"/>
              </a:rPr>
              <a:t>Anweisungen folgen</a:t>
            </a:r>
            <a:endParaRPr lang="de-DE" sz="1000">
              <a:latin typeface="Arial" panose="020B0604020202020204" pitchFamily="34" charset="0"/>
              <a:cs typeface="Arial" panose="020B0604020202020204" pitchFamily="34" charset="0"/>
            </a:endParaRPr>
          </a:p>
          <a:p>
            <a:pPr marL="0" indent="0" eaLnBrk="1" fontAlgn="auto" hangingPunct="1">
              <a:spcBef>
                <a:spcPts val="0"/>
              </a:spcBef>
              <a:spcAft>
                <a:spcPts val="0"/>
              </a:spcAft>
              <a:buFontTx/>
              <a:buNone/>
              <a:defRPr/>
            </a:pPr>
            <a:endParaRPr lang="de-DE" sz="1000">
              <a:latin typeface="Arial" panose="020B0604020202020204" pitchFamily="34" charset="0"/>
              <a:cs typeface="Arial" panose="020B0604020202020204" pitchFamily="34" charset="0"/>
            </a:endParaRPr>
          </a:p>
        </p:txBody>
      </p:sp>
      <p:sp>
        <p:nvSpPr>
          <p:cNvPr id="4" name="Bildplatzhalter 3"/>
          <p:cNvSpPr>
            <a:spLocks noGrp="1"/>
          </p:cNvSpPr>
          <p:nvPr>
            <p:ph type="pic" sz="quarter" idx="15"/>
          </p:nvPr>
        </p:nvSpPr>
        <p:spPr>
          <a:xfrm>
            <a:off x="0" y="0"/>
            <a:ext cx="12192000" cy="4554000"/>
          </a:xfrm>
          <a:prstGeom prst="rect">
            <a:avLst/>
          </a:prstGeom>
        </p:spPr>
        <p:txBody>
          <a:bodyPr/>
          <a:lstStyle>
            <a:lvl1pPr marL="0" indent="0">
              <a:buNone/>
              <a:defRPr/>
            </a:lvl1pPr>
          </a:lstStyle>
          <a:p>
            <a:r>
              <a:rPr lang="de-DE"/>
              <a:t>Bild durch Klicken auf Symbol hinzufügen</a:t>
            </a:r>
          </a:p>
        </p:txBody>
      </p:sp>
      <p:sp>
        <p:nvSpPr>
          <p:cNvPr id="8" name="Textplatzhalter 1"/>
          <p:cNvSpPr>
            <a:spLocks noGrp="1"/>
          </p:cNvSpPr>
          <p:nvPr>
            <p:ph type="body" sz="quarter" idx="14" hasCustomPrompt="1"/>
          </p:nvPr>
        </p:nvSpPr>
        <p:spPr>
          <a:xfrm>
            <a:off x="383999" y="5086800"/>
            <a:ext cx="5539200" cy="1076400"/>
          </a:xfrm>
          <a:prstGeom prst="rect">
            <a:avLst/>
          </a:prstGeom>
        </p:spPr>
        <p:txBody>
          <a:bodyPr lIns="0" tIns="0" rIns="0" bIns="0" anchor="t"/>
          <a:lstStyle>
            <a:lvl1pPr marL="0" indent="0">
              <a:buNone/>
              <a:defRPr sz="1400" baseline="0"/>
            </a:lvl1pPr>
          </a:lstStyle>
          <a:p>
            <a:r>
              <a:rPr lang="de-DE"/>
              <a:t>Firmenadresse</a:t>
            </a:r>
          </a:p>
          <a:p>
            <a:endParaRPr lang="de-DE"/>
          </a:p>
        </p:txBody>
      </p:sp>
      <p:sp>
        <p:nvSpPr>
          <p:cNvPr id="11" name="Textplatzhalter 1"/>
          <p:cNvSpPr>
            <a:spLocks noGrp="1"/>
          </p:cNvSpPr>
          <p:nvPr>
            <p:ph type="body" sz="quarter" idx="16" hasCustomPrompt="1"/>
          </p:nvPr>
        </p:nvSpPr>
        <p:spPr>
          <a:xfrm>
            <a:off x="6268800" y="5086800"/>
            <a:ext cx="5539200" cy="1076400"/>
          </a:xfrm>
          <a:prstGeom prst="rect">
            <a:avLst/>
          </a:prstGeom>
        </p:spPr>
        <p:txBody>
          <a:bodyPr lIns="0" tIns="0" rIns="0" bIns="0" anchor="t"/>
          <a:lstStyle>
            <a:lvl1pPr marL="0" indent="0">
              <a:buNone/>
              <a:defRPr sz="1400" baseline="0"/>
            </a:lvl1pPr>
          </a:lstStyle>
          <a:p>
            <a:r>
              <a:rPr lang="de-DE" sz="1400"/>
              <a:t>Kontaktdaten</a:t>
            </a:r>
          </a:p>
        </p:txBody>
      </p:sp>
      <p:sp>
        <p:nvSpPr>
          <p:cNvPr id="13" name="Textplatzhalter 12"/>
          <p:cNvSpPr>
            <a:spLocks noGrp="1"/>
          </p:cNvSpPr>
          <p:nvPr>
            <p:ph type="body" sz="quarter" idx="17" hasCustomPrompt="1"/>
          </p:nvPr>
        </p:nvSpPr>
        <p:spPr>
          <a:xfrm>
            <a:off x="384000" y="4726800"/>
            <a:ext cx="11424000" cy="230400"/>
          </a:xfrm>
          <a:prstGeom prst="rect">
            <a:avLst/>
          </a:prstGeom>
        </p:spPr>
        <p:txBody>
          <a:bodyPr lIns="0" tIns="0" rIns="0" bIns="0"/>
          <a:lstStyle>
            <a:lvl1pPr marL="0" indent="0">
              <a:buNone/>
              <a:defRPr sz="1600" b="1"/>
            </a:lvl1pPr>
            <a:lvl2pPr>
              <a:defRPr sz="1600"/>
            </a:lvl2pPr>
            <a:lvl3pPr>
              <a:defRPr sz="1600"/>
            </a:lvl3pPr>
            <a:lvl4pPr>
              <a:defRPr sz="1600"/>
            </a:lvl4pPr>
            <a:lvl5pPr>
              <a:defRPr sz="1600"/>
            </a:lvl5pPr>
          </a:lstStyle>
          <a:p>
            <a:pPr lvl="0"/>
            <a:r>
              <a:rPr lang="de-DE"/>
              <a:t>Kontakt</a:t>
            </a:r>
          </a:p>
        </p:txBody>
      </p:sp>
    </p:spTree>
    <p:extLst>
      <p:ext uri="{BB962C8B-B14F-4D97-AF65-F5344CB8AC3E}">
        <p14:creationId xmlns:p14="http://schemas.microsoft.com/office/powerpoint/2010/main" val="8585051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Beispiel-Titel, 6. Variant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84000" y="2487600"/>
            <a:ext cx="11424000" cy="540000"/>
          </a:xfrm>
          <a:prstGeom prst="rect">
            <a:avLst/>
          </a:prstGeom>
        </p:spPr>
        <p:txBody>
          <a:bodyPr lIns="0" tIns="0" rIns="0" bIns="0" anchor="t" anchorCtr="0">
            <a:noAutofit/>
          </a:bodyPr>
          <a:lstStyle>
            <a:lvl1pPr algn="l">
              <a:defRPr sz="3200" b="1">
                <a:solidFill>
                  <a:srgbClr val="9D9EA0"/>
                </a:solidFill>
                <a:latin typeface="Arial" panose="020B0604020202020204" pitchFamily="34" charset="0"/>
                <a:cs typeface="Arial" panose="020B0604020202020204" pitchFamily="34" charset="0"/>
              </a:defRPr>
            </a:lvl1pPr>
          </a:lstStyle>
          <a:p>
            <a:r>
              <a:rPr lang="de-DE"/>
              <a:t>Beispiel-Titel, 6. Variante</a:t>
            </a:r>
            <a:endParaRPr lang="en-US"/>
          </a:p>
        </p:txBody>
      </p:sp>
      <p:sp>
        <p:nvSpPr>
          <p:cNvPr id="3" name="Subtitle 2"/>
          <p:cNvSpPr>
            <a:spLocks noGrp="1"/>
          </p:cNvSpPr>
          <p:nvPr>
            <p:ph type="subTitle" idx="1" hasCustomPrompt="1"/>
          </p:nvPr>
        </p:nvSpPr>
        <p:spPr>
          <a:xfrm>
            <a:off x="384000" y="3196800"/>
            <a:ext cx="11424000" cy="1655762"/>
          </a:xfrm>
          <a:prstGeom prst="rect">
            <a:avLst/>
          </a:prstGeom>
        </p:spPr>
        <p:txBody>
          <a:bodyPr lIns="0" tIns="0" rIns="0" bIns="0"/>
          <a:lstStyle>
            <a:lvl1pPr marL="0" indent="0" algn="l">
              <a:lnSpc>
                <a:spcPct val="100000"/>
              </a:lnSpc>
              <a:buNone/>
              <a:defRPr sz="2000">
                <a:solidFill>
                  <a:schemeClr val="tx1"/>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Untertitel</a:t>
            </a:r>
            <a:endParaRPr lang="en-US"/>
          </a:p>
        </p:txBody>
      </p:sp>
      <p:cxnSp>
        <p:nvCxnSpPr>
          <p:cNvPr id="4" name="Gerader Verbinder 3"/>
          <p:cNvCxnSpPr/>
          <p:nvPr userDrawn="1"/>
        </p:nvCxnSpPr>
        <p:spPr>
          <a:xfrm>
            <a:off x="383118" y="3036888"/>
            <a:ext cx="11425767" cy="0"/>
          </a:xfrm>
          <a:prstGeom prst="line">
            <a:avLst/>
          </a:prstGeom>
          <a:ln>
            <a:solidFill>
              <a:srgbClr val="9D9EA0"/>
            </a:solidFill>
          </a:ln>
        </p:spPr>
        <p:style>
          <a:lnRef idx="1">
            <a:schemeClr val="accent1"/>
          </a:lnRef>
          <a:fillRef idx="0">
            <a:schemeClr val="accent1"/>
          </a:fillRef>
          <a:effectRef idx="0">
            <a:schemeClr val="accent1"/>
          </a:effectRef>
          <a:fontRef idx="minor">
            <a:schemeClr val="tx1"/>
          </a:fontRef>
        </p:style>
      </p:cxnSp>
      <p:sp>
        <p:nvSpPr>
          <p:cNvPr id="5" name="Textplatzhalter 9"/>
          <p:cNvSpPr>
            <a:spLocks noGrp="1"/>
          </p:cNvSpPr>
          <p:nvPr>
            <p:ph type="body" sz="quarter" idx="10" hasCustomPrompt="1"/>
          </p:nvPr>
        </p:nvSpPr>
        <p:spPr>
          <a:xfrm>
            <a:off x="384000" y="6339600"/>
            <a:ext cx="4320000" cy="215444"/>
          </a:xfrm>
          <a:prstGeom prst="rect">
            <a:avLst/>
          </a:prstGeom>
        </p:spPr>
        <p:txBody>
          <a:bodyPr lIns="0" tIns="0" rIns="0" bIns="0">
            <a:spAutoFit/>
          </a:bodyPr>
          <a:lstStyle>
            <a:lvl1pPr marL="0" indent="0">
              <a:buNone/>
              <a:defRPr lang="de-DE" sz="1400" dirty="0">
                <a:latin typeface="Arial" panose="020B0604020202020204" pitchFamily="34" charset="0"/>
                <a:cs typeface="Arial" panose="020B0604020202020204" pitchFamily="34" charset="0"/>
              </a:defRPr>
            </a:lvl1pPr>
          </a:lstStyle>
          <a:p>
            <a:pPr lvl="0"/>
            <a:r>
              <a:rPr lang="de-DE" sz="1400"/>
              <a:t>Name des Vortragenden</a:t>
            </a:r>
            <a:endParaRPr lang="de-DE"/>
          </a:p>
        </p:txBody>
      </p:sp>
    </p:spTree>
    <p:extLst>
      <p:ext uri="{BB962C8B-B14F-4D97-AF65-F5344CB8AC3E}">
        <p14:creationId xmlns:p14="http://schemas.microsoft.com/office/powerpoint/2010/main" val="9394361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13" Type="http://schemas.openxmlformats.org/officeDocument/2006/relationships/slideLayout" Target="../slideLayouts/slideLayout22.xml"/><Relationship Id="rId18" Type="http://schemas.openxmlformats.org/officeDocument/2006/relationships/slideLayout" Target="../slideLayouts/slideLayout27.xml"/><Relationship Id="rId26" Type="http://schemas.openxmlformats.org/officeDocument/2006/relationships/image" Target="../media/image3.png"/><Relationship Id="rId3" Type="http://schemas.openxmlformats.org/officeDocument/2006/relationships/slideLayout" Target="../slideLayouts/slideLayout12.xml"/><Relationship Id="rId21" Type="http://schemas.openxmlformats.org/officeDocument/2006/relationships/slideLayout" Target="../slideLayouts/slideLayout30.xml"/><Relationship Id="rId7" Type="http://schemas.openxmlformats.org/officeDocument/2006/relationships/slideLayout" Target="../slideLayouts/slideLayout16.xml"/><Relationship Id="rId12" Type="http://schemas.openxmlformats.org/officeDocument/2006/relationships/slideLayout" Target="../slideLayouts/slideLayout21.xml"/><Relationship Id="rId17" Type="http://schemas.openxmlformats.org/officeDocument/2006/relationships/slideLayout" Target="../slideLayouts/slideLayout26.xml"/><Relationship Id="rId25" Type="http://schemas.openxmlformats.org/officeDocument/2006/relationships/image" Target="../media/image2.png"/><Relationship Id="rId2" Type="http://schemas.openxmlformats.org/officeDocument/2006/relationships/slideLayout" Target="../slideLayouts/slideLayout11.xml"/><Relationship Id="rId16" Type="http://schemas.openxmlformats.org/officeDocument/2006/relationships/slideLayout" Target="../slideLayouts/slideLayout25.xml"/><Relationship Id="rId20" Type="http://schemas.openxmlformats.org/officeDocument/2006/relationships/slideLayout" Target="../slideLayouts/slideLayout29.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24" Type="http://schemas.openxmlformats.org/officeDocument/2006/relationships/image" Target="../media/image1.png"/><Relationship Id="rId5" Type="http://schemas.openxmlformats.org/officeDocument/2006/relationships/slideLayout" Target="../slideLayouts/slideLayout14.xml"/><Relationship Id="rId15" Type="http://schemas.openxmlformats.org/officeDocument/2006/relationships/slideLayout" Target="../slideLayouts/slideLayout24.xml"/><Relationship Id="rId23" Type="http://schemas.openxmlformats.org/officeDocument/2006/relationships/theme" Target="../theme/theme2.xml"/><Relationship Id="rId10" Type="http://schemas.openxmlformats.org/officeDocument/2006/relationships/slideLayout" Target="../slideLayouts/slideLayout19.xml"/><Relationship Id="rId19" Type="http://schemas.openxmlformats.org/officeDocument/2006/relationships/slideLayout" Target="../slideLayouts/slideLayout28.xml"/><Relationship Id="rId4" Type="http://schemas.openxmlformats.org/officeDocument/2006/relationships/slideLayout" Target="../slideLayouts/slideLayout13.xml"/><Relationship Id="rId9" Type="http://schemas.openxmlformats.org/officeDocument/2006/relationships/slideLayout" Target="../slideLayouts/slideLayout18.xml"/><Relationship Id="rId14" Type="http://schemas.openxmlformats.org/officeDocument/2006/relationships/slideLayout" Target="../slideLayouts/slideLayout23.xml"/><Relationship Id="rId22"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cxnSp>
        <p:nvCxnSpPr>
          <p:cNvPr id="11" name="Gerader Verbinder 10"/>
          <p:cNvCxnSpPr/>
          <p:nvPr/>
        </p:nvCxnSpPr>
        <p:spPr>
          <a:xfrm>
            <a:off x="383118" y="741600"/>
            <a:ext cx="11425767" cy="0"/>
          </a:xfrm>
          <a:prstGeom prst="line">
            <a:avLst/>
          </a:prstGeom>
          <a:ln>
            <a:solidFill>
              <a:srgbClr val="9D9EA0"/>
            </a:solidFill>
          </a:ln>
        </p:spPr>
        <p:style>
          <a:lnRef idx="1">
            <a:schemeClr val="accent1"/>
          </a:lnRef>
          <a:fillRef idx="0">
            <a:schemeClr val="accent1"/>
          </a:fillRef>
          <a:effectRef idx="0">
            <a:schemeClr val="accent1"/>
          </a:effectRef>
          <a:fontRef idx="minor">
            <a:schemeClr val="tx1"/>
          </a:fontRef>
        </p:style>
      </p:cxnSp>
      <p:sp>
        <p:nvSpPr>
          <p:cNvPr id="7" name="Textfeld 6"/>
          <p:cNvSpPr txBox="1"/>
          <p:nvPr/>
        </p:nvSpPr>
        <p:spPr>
          <a:xfrm>
            <a:off x="0" y="6874211"/>
            <a:ext cx="2710845" cy="1323439"/>
          </a:xfrm>
          <a:prstGeom prst="rect">
            <a:avLst/>
          </a:prstGeom>
          <a:noFill/>
        </p:spPr>
        <p:txBody>
          <a:bodyPr wrap="square">
            <a:spAutoFit/>
          </a:bodyPr>
          <a:lstStyle/>
          <a:p>
            <a:pPr eaLnBrk="1" fontAlgn="auto" hangingPunct="1">
              <a:spcBef>
                <a:spcPts val="0"/>
              </a:spcBef>
              <a:spcAft>
                <a:spcPts val="0"/>
              </a:spcAft>
              <a:defRPr/>
            </a:pPr>
            <a:r>
              <a:rPr lang="de-DE" sz="1000" b="1">
                <a:latin typeface="+mn-lt"/>
              </a:rPr>
              <a:t>Fußzeile</a:t>
            </a:r>
            <a:r>
              <a:rPr lang="de-DE" sz="1000" b="1" baseline="0">
                <a:latin typeface="+mn-lt"/>
              </a:rPr>
              <a:t> anpassen</a:t>
            </a:r>
            <a:r>
              <a:rPr lang="de-DE" sz="1000" b="1">
                <a:latin typeface="+mn-lt"/>
              </a:rPr>
              <a:t>:</a:t>
            </a:r>
            <a:endParaRPr lang="de-DE" sz="1000" b="0">
              <a:latin typeface="+mn-lt"/>
            </a:endParaRPr>
          </a:p>
          <a:p>
            <a:pPr marL="228600" indent="-228600" eaLnBrk="1" fontAlgn="auto" hangingPunct="1">
              <a:spcBef>
                <a:spcPts val="0"/>
              </a:spcBef>
              <a:spcAft>
                <a:spcPts val="0"/>
              </a:spcAft>
              <a:buFont typeface="+mj-lt"/>
              <a:buAutoNum type="arabicPeriod"/>
              <a:defRPr/>
            </a:pPr>
            <a:r>
              <a:rPr lang="de-DE" sz="1000" b="0" baseline="0">
                <a:latin typeface="+mn-lt"/>
              </a:rPr>
              <a:t>Im Karteireiter „Ansicht“  auf Folienmaster klicken.</a:t>
            </a:r>
          </a:p>
          <a:p>
            <a:pPr marL="228600" indent="-228600" eaLnBrk="1" fontAlgn="auto" hangingPunct="1">
              <a:spcBef>
                <a:spcPts val="0"/>
              </a:spcBef>
              <a:spcAft>
                <a:spcPts val="0"/>
              </a:spcAft>
              <a:buFont typeface="+mj-lt"/>
              <a:buAutoNum type="arabicPeriod"/>
              <a:defRPr/>
            </a:pPr>
            <a:r>
              <a:rPr lang="de-DE" sz="1000" b="0" baseline="0">
                <a:latin typeface="+mn-lt"/>
              </a:rPr>
              <a:t>Links in der Übersicht die oberste Folie auswählen.</a:t>
            </a:r>
          </a:p>
          <a:p>
            <a:pPr marL="228600" indent="-228600" eaLnBrk="1" fontAlgn="auto" hangingPunct="1">
              <a:spcBef>
                <a:spcPts val="0"/>
              </a:spcBef>
              <a:spcAft>
                <a:spcPts val="0"/>
              </a:spcAft>
              <a:buFont typeface="+mj-lt"/>
              <a:buAutoNum type="arabicPeriod"/>
              <a:defRPr/>
            </a:pPr>
            <a:r>
              <a:rPr lang="de-DE" sz="1000" b="0" baseline="0">
                <a:latin typeface="+mn-lt"/>
              </a:rPr>
              <a:t>Im Hauptbildschirm kann die Fußzeile für alle Folien durch anklicken bearbeitet werden.</a:t>
            </a:r>
            <a:endParaRPr lang="de-DE" sz="1000" b="1">
              <a:latin typeface="+mn-lt"/>
            </a:endParaRPr>
          </a:p>
        </p:txBody>
      </p:sp>
      <p:sp>
        <p:nvSpPr>
          <p:cNvPr id="9" name="Slide Number Placeholder 5"/>
          <p:cNvSpPr txBox="1">
            <a:spLocks/>
          </p:cNvSpPr>
          <p:nvPr/>
        </p:nvSpPr>
        <p:spPr>
          <a:xfrm>
            <a:off x="1469831" y="6372000"/>
            <a:ext cx="6753589" cy="430212"/>
          </a:xfrm>
          <a:prstGeom prst="rect">
            <a:avLst/>
          </a:prstGeom>
          <a:noFill/>
          <a:ln>
            <a:noFill/>
          </a:ln>
        </p:spPr>
        <p:txBody>
          <a:bodyPr lIns="0" tIns="0" rIns="0" bIns="0"/>
          <a:lstStyle>
            <a:defPPr>
              <a:defRPr lang="de-DE"/>
            </a:defPPr>
            <a:lvl1pPr marL="0" algn="l" defTabSz="914400" rtl="0" eaLnBrk="1" latinLnBrk="0" hangingPunct="1">
              <a:defRPr sz="9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lang="en-US" sz="900" dirty="0">
                <a:solidFill>
                  <a:srgbClr val="9D9EA0"/>
                </a:solidFill>
              </a:rPr>
              <a:t>Gateway </a:t>
            </a:r>
            <a:r>
              <a:rPr lang="de-DE" sz="900" noProof="0" dirty="0" err="1">
                <a:solidFill>
                  <a:srgbClr val="9D9EA0"/>
                </a:solidFill>
              </a:rPr>
              <a:t>overview</a:t>
            </a:r>
            <a:r>
              <a:rPr lang="de-DE" sz="900" noProof="0" dirty="0">
                <a:solidFill>
                  <a:srgbClr val="9D9EA0"/>
                </a:solidFill>
              </a:rPr>
              <a:t> and </a:t>
            </a:r>
            <a:r>
              <a:rPr lang="de-DE" sz="900" noProof="0" dirty="0" err="1">
                <a:solidFill>
                  <a:srgbClr val="9D9EA0"/>
                </a:solidFill>
              </a:rPr>
              <a:t>operation</a:t>
            </a:r>
            <a:endParaRPr lang="de-DE" sz="900" noProof="0" dirty="0">
              <a:solidFill>
                <a:srgbClr val="9D9EA0"/>
              </a:solidFill>
            </a:endParaRPr>
          </a:p>
          <a:p>
            <a:pPr fontAlgn="auto">
              <a:spcBef>
                <a:spcPts val="0"/>
              </a:spcBef>
              <a:spcAft>
                <a:spcPts val="0"/>
              </a:spcAft>
              <a:defRPr/>
            </a:pPr>
            <a:endParaRPr lang="de-DE" sz="900" dirty="0">
              <a:solidFill>
                <a:srgbClr val="9D9EA0"/>
              </a:solidFill>
            </a:endParaRPr>
          </a:p>
          <a:p>
            <a:pPr fontAlgn="auto">
              <a:spcBef>
                <a:spcPts val="0"/>
              </a:spcBef>
              <a:spcAft>
                <a:spcPts val="0"/>
              </a:spcAft>
              <a:defRPr/>
            </a:pPr>
            <a:r>
              <a:rPr lang="de-DE" sz="900" dirty="0">
                <a:solidFill>
                  <a:srgbClr val="9D9EA0"/>
                </a:solidFill>
              </a:rPr>
              <a:t>Markus Schraven, Kai Droste, Carlo Guarnieri</a:t>
            </a:r>
            <a:endParaRPr lang="de-DE" sz="900" dirty="0"/>
          </a:p>
        </p:txBody>
      </p:sp>
      <p:cxnSp>
        <p:nvCxnSpPr>
          <p:cNvPr id="12" name="Gerader Verbinder 11"/>
          <p:cNvCxnSpPr/>
          <p:nvPr/>
        </p:nvCxnSpPr>
        <p:spPr>
          <a:xfrm>
            <a:off x="383118" y="6300000"/>
            <a:ext cx="11425767" cy="0"/>
          </a:xfrm>
          <a:prstGeom prst="line">
            <a:avLst/>
          </a:prstGeom>
          <a:ln>
            <a:solidFill>
              <a:srgbClr val="9D9EA0"/>
            </a:solidFill>
          </a:ln>
        </p:spPr>
        <p:style>
          <a:lnRef idx="1">
            <a:schemeClr val="accent1"/>
          </a:lnRef>
          <a:fillRef idx="0">
            <a:schemeClr val="accent1"/>
          </a:fillRef>
          <a:effectRef idx="0">
            <a:schemeClr val="accent1"/>
          </a:effectRef>
          <a:fontRef idx="minor">
            <a:schemeClr val="tx1"/>
          </a:fontRef>
        </p:style>
      </p:cxnSp>
      <p:sp>
        <p:nvSpPr>
          <p:cNvPr id="2" name="Textfeld 1"/>
          <p:cNvSpPr txBox="1"/>
          <p:nvPr userDrawn="1"/>
        </p:nvSpPr>
        <p:spPr>
          <a:xfrm>
            <a:off x="384000" y="6372001"/>
            <a:ext cx="874183" cy="138499"/>
          </a:xfrm>
          <a:prstGeom prst="rect">
            <a:avLst/>
          </a:prstGeom>
          <a:noFill/>
        </p:spPr>
        <p:txBody>
          <a:bodyPr wrap="square" lIns="0" tIns="0" rIns="0" bIns="0" rtlCol="0">
            <a:spAutoFit/>
          </a:bodyPr>
          <a:lstStyle/>
          <a:p>
            <a:fld id="{ABEDA6A0-9FCC-47AA-99A4-88E72C69C2BF}" type="slidenum">
              <a:rPr lang="de-DE" sz="900" smtClean="0">
                <a:solidFill>
                  <a:srgbClr val="9D9EA0"/>
                </a:solidFill>
              </a:rPr>
              <a:t>‹Nr.›</a:t>
            </a:fld>
            <a:endParaRPr lang="de-DE" sz="900">
              <a:solidFill>
                <a:srgbClr val="9D9EA0"/>
              </a:solidFill>
            </a:endParaRPr>
          </a:p>
        </p:txBody>
      </p:sp>
      <p:pic>
        <p:nvPicPr>
          <p:cNvPr id="15" name="Grafik 14"/>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8241600" y="6372001"/>
            <a:ext cx="1348800" cy="407267"/>
          </a:xfrm>
          <a:prstGeom prst="rect">
            <a:avLst/>
          </a:prstGeom>
        </p:spPr>
      </p:pic>
      <p:pic>
        <p:nvPicPr>
          <p:cNvPr id="16" name="Grafik 15"/>
          <p:cNvPicPr>
            <a:picLocks/>
          </p:cNvPicPr>
          <p:nvPr userDrawn="1"/>
        </p:nvPicPr>
        <p:blipFill>
          <a:blip r:embed="rId12">
            <a:extLst>
              <a:ext uri="{28A0092B-C50C-407E-A947-70E740481C1C}">
                <a14:useLocalDpi xmlns:a14="http://schemas.microsoft.com/office/drawing/2010/main" val="0"/>
              </a:ext>
            </a:extLst>
          </a:blip>
          <a:stretch>
            <a:fillRect/>
          </a:stretch>
        </p:blipFill>
        <p:spPr>
          <a:xfrm>
            <a:off x="9902400" y="6379200"/>
            <a:ext cx="1905600" cy="392400"/>
          </a:xfrm>
          <a:prstGeom prst="rect">
            <a:avLst/>
          </a:prstGeom>
        </p:spPr>
      </p:pic>
      <p:sp>
        <p:nvSpPr>
          <p:cNvPr id="10" name="Rechteck 9"/>
          <p:cNvSpPr/>
          <p:nvPr userDrawn="1"/>
        </p:nvSpPr>
        <p:spPr>
          <a:xfrm>
            <a:off x="9742449" y="6373631"/>
            <a:ext cx="0" cy="383381"/>
          </a:xfrm>
          <a:prstGeom prst="rect">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cSld>
  <p:clrMap bg1="lt1" tx1="dk1" bg2="lt2" tx2="dk2" accent1="accent1" accent2="accent2" accent3="accent3" accent4="accent4" accent5="accent5" accent6="accent6" hlink="hlink" folHlink="folHlink"/>
  <p:sldLayoutIdLst>
    <p:sldLayoutId id="2147483752" r:id="rId1"/>
    <p:sldLayoutId id="2147483753" r:id="rId2"/>
    <p:sldLayoutId id="2147483759" r:id="rId3"/>
    <p:sldLayoutId id="2147483772" r:id="rId4"/>
    <p:sldLayoutId id="2147483760" r:id="rId5"/>
    <p:sldLayoutId id="2147483761" r:id="rId6"/>
    <p:sldLayoutId id="2147483802" r:id="rId7"/>
    <p:sldLayoutId id="2147483803" r:id="rId8"/>
    <p:sldLayoutId id="2147483822" r:id="rId9"/>
  </p:sldLayoutIdLst>
  <p:hf hdr="0" ftr="0" dt="0"/>
  <p:txStyles>
    <p:titleStyle>
      <a:lvl1pPr algn="l" rtl="0" eaLnBrk="1" fontAlgn="base" hangingPunct="1">
        <a:lnSpc>
          <a:spcPct val="90000"/>
        </a:lnSpc>
        <a:spcBef>
          <a:spcPct val="0"/>
        </a:spcBef>
        <a:spcAft>
          <a:spcPct val="0"/>
        </a:spcAft>
        <a:defRPr sz="4400" kern="1200">
          <a:solidFill>
            <a:schemeClr val="tx1"/>
          </a:solidFill>
          <a:latin typeface="Arial" panose="020B0604020202020204" pitchFamily="34" charset="0"/>
          <a:ea typeface="+mj-ea"/>
          <a:cs typeface="Arial" panose="020B0604020202020204" pitchFamily="34" charset="0"/>
        </a:defRPr>
      </a:lvl1pPr>
      <a:lvl2pPr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2pPr>
      <a:lvl3pPr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3pPr>
      <a:lvl4pPr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4pPr>
      <a:lvl5pPr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5pPr>
      <a:lvl6pPr marL="457200"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6pPr>
      <a:lvl7pPr marL="914400"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7pPr>
      <a:lvl8pPr marL="1371600"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8pPr>
      <a:lvl9pPr marL="1828800"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9pPr>
    </p:titleStyle>
    <p:bodyStyle>
      <a:lvl1pPr marL="216000" indent="-216000" algn="l" defTabSz="216000" rtl="0" eaLnBrk="1" fontAlgn="base" hangingPunct="1">
        <a:lnSpc>
          <a:spcPct val="100000"/>
        </a:lnSpc>
        <a:spcBef>
          <a:spcPts val="0"/>
        </a:spcBef>
        <a:spcAft>
          <a:spcPct val="0"/>
        </a:spcAft>
        <a:buClr>
          <a:schemeClr val="tx2"/>
        </a:buClr>
        <a:buFont typeface="Arial" panose="020B0604020202020204" pitchFamily="34" charset="0"/>
        <a:buChar char="•"/>
        <a:tabLst>
          <a:tab pos="216000" algn="l"/>
        </a:tabLst>
        <a:defRPr sz="1800" kern="1200">
          <a:solidFill>
            <a:schemeClr val="tx1"/>
          </a:solidFill>
          <a:latin typeface="Arial" panose="020B0604020202020204" pitchFamily="34" charset="0"/>
          <a:ea typeface="+mn-ea"/>
          <a:cs typeface="Arial" panose="020B0604020202020204" pitchFamily="34" charset="0"/>
        </a:defRPr>
      </a:lvl1pPr>
      <a:lvl2pPr marL="432000" indent="-215900" algn="l" rtl="0" eaLnBrk="1" fontAlgn="base" hangingPunct="1">
        <a:lnSpc>
          <a:spcPct val="100000"/>
        </a:lnSpc>
        <a:spcBef>
          <a:spcPts val="0"/>
        </a:spcBef>
        <a:spcAft>
          <a:spcPct val="0"/>
        </a:spcAft>
        <a:buClr>
          <a:schemeClr val="tx2"/>
        </a:buClr>
        <a:buFont typeface="Symbol" panose="05050102010706020507" pitchFamily="18" charset="2"/>
        <a:buChar char="-"/>
        <a:tabLst>
          <a:tab pos="432000" algn="l"/>
        </a:tabLst>
        <a:defRPr sz="1600" kern="1200">
          <a:solidFill>
            <a:schemeClr val="tx1"/>
          </a:solidFill>
          <a:latin typeface="Arial" panose="020B0604020202020204" pitchFamily="34" charset="0"/>
          <a:ea typeface="+mn-ea"/>
          <a:cs typeface="Arial" panose="020B0604020202020204" pitchFamily="34" charset="0"/>
        </a:defRPr>
      </a:lvl2pPr>
      <a:lvl3pPr marL="648000" indent="-215900" algn="l" defTabSz="216000" rtl="0" eaLnBrk="1" fontAlgn="base" hangingPunct="1">
        <a:lnSpc>
          <a:spcPct val="100000"/>
        </a:lnSpc>
        <a:spcBef>
          <a:spcPts val="0"/>
        </a:spcBef>
        <a:spcAft>
          <a:spcPct val="0"/>
        </a:spcAft>
        <a:buClr>
          <a:schemeClr val="tx2"/>
        </a:buClr>
        <a:buSzPct val="80000"/>
        <a:buFont typeface="Wingdings" panose="05000000000000000000" pitchFamily="2" charset="2"/>
        <a:buChar char="§"/>
        <a:tabLst>
          <a:tab pos="648000" algn="l"/>
        </a:tabLst>
        <a:defRPr sz="1600" kern="1200">
          <a:solidFill>
            <a:schemeClr val="tx1"/>
          </a:solidFill>
          <a:latin typeface="Arial" panose="020B0604020202020204" pitchFamily="34" charset="0"/>
          <a:ea typeface="+mn-ea"/>
          <a:cs typeface="Arial" panose="020B0604020202020204" pitchFamily="34" charset="0"/>
        </a:defRPr>
      </a:lvl3pPr>
      <a:lvl4pPr marL="864000" indent="-216000" algn="l" defTabSz="216000" rtl="0" eaLnBrk="1" fontAlgn="base" hangingPunct="1">
        <a:lnSpc>
          <a:spcPct val="100000"/>
        </a:lnSpc>
        <a:spcBef>
          <a:spcPts val="0"/>
        </a:spcBef>
        <a:spcAft>
          <a:spcPct val="0"/>
        </a:spcAft>
        <a:buClr>
          <a:schemeClr val="tx2"/>
        </a:buClr>
        <a:buSzPct val="100000"/>
        <a:buFont typeface="Arial" panose="020B0604020202020204" pitchFamily="34" charset="0"/>
        <a:buChar char="-"/>
        <a:tabLst>
          <a:tab pos="864000" algn="l"/>
        </a:tabLst>
        <a:defRPr sz="1600" kern="1200">
          <a:solidFill>
            <a:schemeClr val="tx1"/>
          </a:solidFill>
          <a:latin typeface="Arial" panose="020B0604020202020204" pitchFamily="34" charset="0"/>
          <a:ea typeface="+mn-ea"/>
          <a:cs typeface="Arial" panose="020B0604020202020204" pitchFamily="34" charset="0"/>
        </a:defRPr>
      </a:lvl4pPr>
      <a:lvl5pPr marL="864000" indent="-216000" algn="l" rtl="0" eaLnBrk="1" fontAlgn="base" hangingPunct="1">
        <a:lnSpc>
          <a:spcPct val="90000"/>
        </a:lnSpc>
        <a:spcBef>
          <a:spcPts val="0"/>
        </a:spcBef>
        <a:spcAft>
          <a:spcPct val="0"/>
        </a:spcAft>
        <a:buClr>
          <a:schemeClr val="tx2"/>
        </a:buClr>
        <a:buFont typeface="Arial" panose="020B0604020202020204" pitchFamily="34" charset="0"/>
        <a:buChar char="-"/>
        <a:tabLst>
          <a:tab pos="895350" algn="l"/>
        </a:tabLst>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457" userDrawn="1">
          <p15:clr>
            <a:srgbClr val="F26B43"/>
          </p15:clr>
        </p15:guide>
        <p15:guide id="2" orient="horz" pos="2863" userDrawn="1">
          <p15:clr>
            <a:srgbClr val="F26B43"/>
          </p15:clr>
        </p15:guide>
        <p15:guide id="3" pos="241" userDrawn="1">
          <p15:clr>
            <a:srgbClr val="F26B43"/>
          </p15:clr>
        </p15:guide>
        <p15:guide id="4" pos="7439" userDrawn="1">
          <p15:clr>
            <a:srgbClr val="F26B43"/>
          </p15:clr>
        </p15:guide>
        <p15:guide id="5" pos="2600" userDrawn="1">
          <p15:clr>
            <a:srgbClr val="F26B43"/>
          </p15:clr>
        </p15:guide>
        <p15:guide id="6" pos="2752" userDrawn="1">
          <p15:clr>
            <a:srgbClr val="F26B43"/>
          </p15:clr>
        </p15:guide>
        <p15:guide id="7" pos="4928" userDrawn="1">
          <p15:clr>
            <a:srgbClr val="F26B43"/>
          </p15:clr>
        </p15:guide>
        <p15:guide id="8" pos="508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 name="Rechteck 9"/>
          <p:cNvSpPr/>
          <p:nvPr userDrawn="1"/>
        </p:nvSpPr>
        <p:spPr>
          <a:xfrm>
            <a:off x="9742449" y="6373631"/>
            <a:ext cx="0" cy="383381"/>
          </a:xfrm>
          <a:prstGeom prst="rect">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3" name="Rechteck 12"/>
          <p:cNvSpPr/>
          <p:nvPr userDrawn="1"/>
        </p:nvSpPr>
        <p:spPr>
          <a:xfrm>
            <a:off x="8081928" y="6375601"/>
            <a:ext cx="0" cy="383381"/>
          </a:xfrm>
          <a:prstGeom prst="rect">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8" name="Grafik 17"/>
          <p:cNvPicPr>
            <a:picLocks noChangeAspect="1"/>
          </p:cNvPicPr>
          <p:nvPr userDrawn="1"/>
        </p:nvPicPr>
        <p:blipFill>
          <a:blip r:embed="rId24">
            <a:extLst>
              <a:ext uri="{28A0092B-C50C-407E-A947-70E740481C1C}">
                <a14:useLocalDpi xmlns:a14="http://schemas.microsoft.com/office/drawing/2010/main" val="0"/>
              </a:ext>
            </a:extLst>
          </a:blip>
          <a:stretch>
            <a:fillRect/>
          </a:stretch>
        </p:blipFill>
        <p:spPr>
          <a:xfrm>
            <a:off x="8241600" y="6372001"/>
            <a:ext cx="1348800" cy="407267"/>
          </a:xfrm>
          <a:prstGeom prst="rect">
            <a:avLst/>
          </a:prstGeom>
        </p:spPr>
      </p:pic>
      <p:pic>
        <p:nvPicPr>
          <p:cNvPr id="19" name="Grafik 18"/>
          <p:cNvPicPr>
            <a:picLocks/>
          </p:cNvPicPr>
          <p:nvPr userDrawn="1"/>
        </p:nvPicPr>
        <p:blipFill>
          <a:blip r:embed="rId25">
            <a:extLst>
              <a:ext uri="{28A0092B-C50C-407E-A947-70E740481C1C}">
                <a14:useLocalDpi xmlns:a14="http://schemas.microsoft.com/office/drawing/2010/main" val="0"/>
              </a:ext>
            </a:extLst>
          </a:blip>
          <a:stretch>
            <a:fillRect/>
          </a:stretch>
        </p:blipFill>
        <p:spPr>
          <a:xfrm>
            <a:off x="9902400" y="6379200"/>
            <a:ext cx="1905600" cy="392400"/>
          </a:xfrm>
          <a:prstGeom prst="rect">
            <a:avLst/>
          </a:prstGeom>
        </p:spPr>
      </p:pic>
      <p:pic>
        <p:nvPicPr>
          <p:cNvPr id="3" name="Grafik 2"/>
          <p:cNvPicPr>
            <a:picLocks noChangeAspect="1"/>
          </p:cNvPicPr>
          <p:nvPr userDrawn="1"/>
        </p:nvPicPr>
        <p:blipFill>
          <a:blip r:embed="rId26">
            <a:extLst>
              <a:ext uri="{28A0092B-C50C-407E-A947-70E740481C1C}">
                <a14:useLocalDpi xmlns:a14="http://schemas.microsoft.com/office/drawing/2010/main" val="0"/>
              </a:ext>
            </a:extLst>
          </a:blip>
          <a:stretch>
            <a:fillRect/>
          </a:stretch>
        </p:blipFill>
        <p:spPr>
          <a:xfrm>
            <a:off x="4972801" y="6350400"/>
            <a:ext cx="2966756" cy="403200"/>
          </a:xfrm>
          <a:prstGeom prst="rect">
            <a:avLst/>
          </a:prstGeom>
        </p:spPr>
      </p:pic>
    </p:spTree>
    <p:extLst>
      <p:ext uri="{BB962C8B-B14F-4D97-AF65-F5344CB8AC3E}">
        <p14:creationId xmlns:p14="http://schemas.microsoft.com/office/powerpoint/2010/main" val="1413906992"/>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91" r:id="rId3"/>
    <p:sldLayoutId id="2147483792" r:id="rId4"/>
    <p:sldLayoutId id="2147483789" r:id="rId5"/>
    <p:sldLayoutId id="2147483790" r:id="rId6"/>
    <p:sldLayoutId id="2147483779" r:id="rId7"/>
    <p:sldLayoutId id="2147483796" r:id="rId8"/>
    <p:sldLayoutId id="2147483797" r:id="rId9"/>
    <p:sldLayoutId id="2147483773" r:id="rId10"/>
    <p:sldLayoutId id="2147483795" r:id="rId11"/>
    <p:sldLayoutId id="2147483794" r:id="rId12"/>
    <p:sldLayoutId id="2147483798" r:id="rId13"/>
    <p:sldLayoutId id="2147483799" r:id="rId14"/>
    <p:sldLayoutId id="2147483800" r:id="rId15"/>
    <p:sldLayoutId id="2147483801" r:id="rId16"/>
    <p:sldLayoutId id="2147483816" r:id="rId17"/>
    <p:sldLayoutId id="2147483817" r:id="rId18"/>
    <p:sldLayoutId id="2147483818" r:id="rId19"/>
    <p:sldLayoutId id="2147483819" r:id="rId20"/>
    <p:sldLayoutId id="2147483820" r:id="rId21"/>
    <p:sldLayoutId id="2147483821" r:id="rId22"/>
  </p:sldLayoutIdLst>
  <p:hf hdr="0" ftr="0" dt="0"/>
  <p:txStyles>
    <p:titleStyle>
      <a:lvl1pPr algn="l" rtl="0" eaLnBrk="1" fontAlgn="base" hangingPunct="1">
        <a:lnSpc>
          <a:spcPct val="90000"/>
        </a:lnSpc>
        <a:spcBef>
          <a:spcPct val="0"/>
        </a:spcBef>
        <a:spcAft>
          <a:spcPct val="0"/>
        </a:spcAft>
        <a:defRPr sz="4400" kern="1200">
          <a:solidFill>
            <a:schemeClr val="tx1"/>
          </a:solidFill>
          <a:latin typeface="Arial" panose="020B0604020202020204" pitchFamily="34" charset="0"/>
          <a:ea typeface="+mj-ea"/>
          <a:cs typeface="Arial" panose="020B0604020202020204" pitchFamily="34" charset="0"/>
        </a:defRPr>
      </a:lvl1pPr>
      <a:lvl2pPr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2pPr>
      <a:lvl3pPr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3pPr>
      <a:lvl4pPr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4pPr>
      <a:lvl5pPr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5pPr>
      <a:lvl6pPr marL="457200"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6pPr>
      <a:lvl7pPr marL="914400"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7pPr>
      <a:lvl8pPr marL="1371600"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8pPr>
      <a:lvl9pPr marL="1828800"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9pPr>
    </p:titleStyle>
    <p:bodyStyle>
      <a:lvl1pPr marL="216000" indent="-216000" algn="l" defTabSz="216000" rtl="0" eaLnBrk="1" fontAlgn="base" hangingPunct="1">
        <a:lnSpc>
          <a:spcPct val="100000"/>
        </a:lnSpc>
        <a:spcBef>
          <a:spcPts val="0"/>
        </a:spcBef>
        <a:spcAft>
          <a:spcPct val="0"/>
        </a:spcAft>
        <a:buClr>
          <a:schemeClr val="tx2"/>
        </a:buClr>
        <a:buFont typeface="Arial" panose="020B0604020202020204" pitchFamily="34" charset="0"/>
        <a:buChar char="•"/>
        <a:tabLst>
          <a:tab pos="216000" algn="l"/>
        </a:tabLst>
        <a:defRPr sz="1800" kern="1200">
          <a:solidFill>
            <a:schemeClr val="tx1"/>
          </a:solidFill>
          <a:latin typeface="Arial" panose="020B0604020202020204" pitchFamily="34" charset="0"/>
          <a:ea typeface="+mn-ea"/>
          <a:cs typeface="Arial" panose="020B0604020202020204" pitchFamily="34" charset="0"/>
        </a:defRPr>
      </a:lvl1pPr>
      <a:lvl2pPr marL="432000" indent="-215900" algn="l" rtl="0" eaLnBrk="1" fontAlgn="base" hangingPunct="1">
        <a:lnSpc>
          <a:spcPct val="100000"/>
        </a:lnSpc>
        <a:spcBef>
          <a:spcPts val="0"/>
        </a:spcBef>
        <a:spcAft>
          <a:spcPct val="0"/>
        </a:spcAft>
        <a:buClr>
          <a:schemeClr val="tx2"/>
        </a:buClr>
        <a:buFont typeface="Symbol" panose="05050102010706020507" pitchFamily="18" charset="2"/>
        <a:buChar char="-"/>
        <a:tabLst>
          <a:tab pos="432000" algn="l"/>
        </a:tabLst>
        <a:defRPr sz="1600" kern="1200">
          <a:solidFill>
            <a:schemeClr val="tx1"/>
          </a:solidFill>
          <a:latin typeface="Arial" panose="020B0604020202020204" pitchFamily="34" charset="0"/>
          <a:ea typeface="+mn-ea"/>
          <a:cs typeface="Arial" panose="020B0604020202020204" pitchFamily="34" charset="0"/>
        </a:defRPr>
      </a:lvl2pPr>
      <a:lvl3pPr marL="648000" indent="-215900" algn="l" defTabSz="216000" rtl="0" eaLnBrk="1" fontAlgn="base" hangingPunct="1">
        <a:lnSpc>
          <a:spcPct val="100000"/>
        </a:lnSpc>
        <a:spcBef>
          <a:spcPts val="0"/>
        </a:spcBef>
        <a:spcAft>
          <a:spcPct val="0"/>
        </a:spcAft>
        <a:buClr>
          <a:schemeClr val="tx2"/>
        </a:buClr>
        <a:buSzPct val="80000"/>
        <a:buFont typeface="Wingdings" panose="05000000000000000000" pitchFamily="2" charset="2"/>
        <a:buChar char="§"/>
        <a:tabLst>
          <a:tab pos="648000" algn="l"/>
        </a:tabLst>
        <a:defRPr sz="1600" kern="1200">
          <a:solidFill>
            <a:schemeClr val="tx1"/>
          </a:solidFill>
          <a:latin typeface="Arial" panose="020B0604020202020204" pitchFamily="34" charset="0"/>
          <a:ea typeface="+mn-ea"/>
          <a:cs typeface="Arial" panose="020B0604020202020204" pitchFamily="34" charset="0"/>
        </a:defRPr>
      </a:lvl3pPr>
      <a:lvl4pPr marL="864000" indent="-216000" algn="l" defTabSz="216000" rtl="0" eaLnBrk="1" fontAlgn="base" hangingPunct="1">
        <a:lnSpc>
          <a:spcPct val="100000"/>
        </a:lnSpc>
        <a:spcBef>
          <a:spcPts val="0"/>
        </a:spcBef>
        <a:spcAft>
          <a:spcPct val="0"/>
        </a:spcAft>
        <a:buClr>
          <a:schemeClr val="tx2"/>
        </a:buClr>
        <a:buSzPct val="100000"/>
        <a:buFont typeface="Arial" panose="020B0604020202020204" pitchFamily="34" charset="0"/>
        <a:buChar char="-"/>
        <a:tabLst>
          <a:tab pos="864000" algn="l"/>
        </a:tabLst>
        <a:defRPr sz="1600" kern="1200">
          <a:solidFill>
            <a:schemeClr val="tx1"/>
          </a:solidFill>
          <a:latin typeface="Arial" panose="020B0604020202020204" pitchFamily="34" charset="0"/>
          <a:ea typeface="+mn-ea"/>
          <a:cs typeface="Arial" panose="020B0604020202020204" pitchFamily="34" charset="0"/>
        </a:defRPr>
      </a:lvl4pPr>
      <a:lvl5pPr marL="864000" indent="-216000" algn="l" rtl="0" eaLnBrk="1" fontAlgn="base" hangingPunct="1">
        <a:lnSpc>
          <a:spcPct val="90000"/>
        </a:lnSpc>
        <a:spcBef>
          <a:spcPts val="0"/>
        </a:spcBef>
        <a:spcAft>
          <a:spcPct val="0"/>
        </a:spcAft>
        <a:buClr>
          <a:schemeClr val="tx2"/>
        </a:buClr>
        <a:buFont typeface="Arial" panose="020B0604020202020204" pitchFamily="34" charset="0"/>
        <a:buChar char="-"/>
        <a:tabLst>
          <a:tab pos="895350" algn="l"/>
        </a:tabLst>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457" userDrawn="1">
          <p15:clr>
            <a:srgbClr val="F26B43"/>
          </p15:clr>
        </p15:guide>
        <p15:guide id="2" orient="horz" pos="2863" userDrawn="1">
          <p15:clr>
            <a:srgbClr val="F26B43"/>
          </p15:clr>
        </p15:guide>
        <p15:guide id="3" pos="241" userDrawn="1">
          <p15:clr>
            <a:srgbClr val="F26B43"/>
          </p15:clr>
        </p15:guide>
        <p15:guide id="4" pos="7439" userDrawn="1">
          <p15:clr>
            <a:srgbClr val="F26B43"/>
          </p15:clr>
        </p15:guide>
        <p15:guide id="5" pos="2600" userDrawn="1">
          <p15:clr>
            <a:srgbClr val="F26B43"/>
          </p15:clr>
        </p15:guide>
        <p15:guide id="6" pos="2752" userDrawn="1">
          <p15:clr>
            <a:srgbClr val="F26B43"/>
          </p15:clr>
        </p15:guide>
        <p15:guide id="7" pos="4928" userDrawn="1">
          <p15:clr>
            <a:srgbClr val="F26B43"/>
          </p15:clr>
        </p15:guide>
        <p15:guide id="8" pos="50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xml"/><Relationship Id="rId1" Type="http://schemas.openxmlformats.org/officeDocument/2006/relationships/tags" Target="../tags/tag1.xml"/><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3" Type="http://schemas.openxmlformats.org/officeDocument/2006/relationships/hyperlink" Target="https://git-ce.rwth-aachen.de/ebc/projects/ebc0449_bmwi_nextgenbat_ga/iot-development/iot-development.hardware/iot-development.hardware.iotgate_v3" TargetMode="External"/><Relationship Id="rId2" Type="http://schemas.openxmlformats.org/officeDocument/2006/relationships/hyperlink" Target="https://git-ce.rwth-aachen.de/ebc/projects/ebc0449_bmwi_nextgenbat_ga/iot-development/iot-development.software/iot-development.software.c" TargetMode="External"/><Relationship Id="rId1" Type="http://schemas.openxmlformats.org/officeDocument/2006/relationships/slideLayout" Target="../slideLayouts/slideLayout1.xml"/><Relationship Id="rId4" Type="http://schemas.openxmlformats.org/officeDocument/2006/relationships/hyperlink" Target="https://git-ce.rwth-aachen.de/ebc/projects/ebc0449_bmwi_nextgenbat_ga/iot-development/iot-development.dissemination/gateway-docu_latex"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hyperlink" Target="https://git-ce.rwth-aachen.de/ebc/projects/ebc0449_bmwi_nextgenbat_ga/iot-development/iot-development.dissemination/gateway-docu_latex" TargetMode="Externa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5.xml"/><Relationship Id="rId1" Type="http://schemas.openxmlformats.org/officeDocument/2006/relationships/tags" Target="../tags/tag2.xml"/><Relationship Id="rId5" Type="http://schemas.openxmlformats.org/officeDocument/2006/relationships/image" Target="../media/image28.emf"/><Relationship Id="rId4" Type="http://schemas.openxmlformats.org/officeDocument/2006/relationships/image" Target="../media/image27.emf"/></Relationships>
</file>

<file path=ppt/slides/_rels/slide17.xml.rels><?xml version="1.0" encoding="UTF-8" standalone="yes"?>
<Relationships xmlns="http://schemas.openxmlformats.org/package/2006/relationships"><Relationship Id="rId3" Type="http://schemas.openxmlformats.org/officeDocument/2006/relationships/hyperlink" Target="https://www.ti.com/lit/ds/symlink/ts3a44159.pdf?ts=1587831159497" TargetMode="External"/><Relationship Id="rId2" Type="http://schemas.openxmlformats.org/officeDocument/2006/relationships/hyperlink" Target="https://www.te.com/commerce/DocumentDelivery/DDEController?Action=showdoc&amp;DocId=Data+Sheet%7FRT2%7F1014%7Fpdf%7FEnglish%7FENG_DS_RT2_1014.pdf%7F6-1393243-8" TargetMode="External"/><Relationship Id="rId1" Type="http://schemas.openxmlformats.org/officeDocument/2006/relationships/slideLayout" Target="../slideLayouts/slideLayout1.xml"/><Relationship Id="rId5" Type="http://schemas.openxmlformats.org/officeDocument/2006/relationships/image" Target="../media/image29.png"/><Relationship Id="rId4" Type="http://schemas.openxmlformats.org/officeDocument/2006/relationships/image" Target="../media/image8.png"/></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xml"/><Relationship Id="rId4" Type="http://schemas.openxmlformats.org/officeDocument/2006/relationships/hyperlink" Target="https://datasheets.maximintegrated.com/en/ds/MAX31865.pdf"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hyperlink" Target="https://datasheets.maximintegrated.com/en/ds/MAX31865.pdf" TargetMode="Externa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hyperlink" Target="https://www.cui.com/product/resource/vxo78-500.pdf" TargetMode="External"/><Relationship Id="rId1" Type="http://schemas.openxmlformats.org/officeDocument/2006/relationships/slideLayout" Target="../slideLayouts/slideLayout1.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7.png"/><Relationship Id="rId1" Type="http://schemas.openxmlformats.org/officeDocument/2006/relationships/slideLayout" Target="../slideLayouts/slideLayout1.xml"/><Relationship Id="rId4" Type="http://schemas.openxmlformats.org/officeDocument/2006/relationships/image" Target="../media/image40.png"/></Relationships>
</file>

<file path=ppt/slides/_rels/slide2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3" Type="http://schemas.openxmlformats.org/officeDocument/2006/relationships/hyperlink" Target="https://docs.espressif.com/projects/esp-idf/en/latest/esp32s2/get-started/#step-4-set-up-the-environment-variables" TargetMode="External"/><Relationship Id="rId2" Type="http://schemas.openxmlformats.org/officeDocument/2006/relationships/hyperlink" Target="https://docs.espressif.com/projects/esp-idf/en/latest/esp32/get-started/index.html" TargetMode="External"/><Relationship Id="rId1" Type="http://schemas.openxmlformats.org/officeDocument/2006/relationships/slideLayout" Target="../slideLayouts/slideLayout1.xml"/><Relationship Id="rId5" Type="http://schemas.openxmlformats.org/officeDocument/2006/relationships/image" Target="../media/image44.png"/><Relationship Id="rId4" Type="http://schemas.openxmlformats.org/officeDocument/2006/relationships/image" Target="../media/image43.png"/></Relationships>
</file>

<file path=ppt/slides/_rels/slide2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1.xml"/><Relationship Id="rId5" Type="http://schemas.openxmlformats.org/officeDocument/2006/relationships/image" Target="../media/image48.png"/><Relationship Id="rId4" Type="http://schemas.openxmlformats.org/officeDocument/2006/relationships/image" Target="../media/image47.png"/></Relationships>
</file>

<file path=ppt/slides/_rels/slide29.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image" Target="../media/image49.png"/><Relationship Id="rId1" Type="http://schemas.openxmlformats.org/officeDocument/2006/relationships/slideLayout" Target="../slideLayouts/slideLayout1.xml"/><Relationship Id="rId5" Type="http://schemas.openxmlformats.org/officeDocument/2006/relationships/image" Target="../media/image52.jpg"/><Relationship Id="rId4" Type="http://schemas.openxmlformats.org/officeDocument/2006/relationships/image" Target="../media/image51.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3" Type="http://schemas.openxmlformats.org/officeDocument/2006/relationships/image" Target="../media/image53.png"/><Relationship Id="rId2" Type="http://schemas.microsoft.com/office/2018/10/relationships/comments" Target="../comments/modernComment_19B_ED738FC0.xml"/><Relationship Id="rId1" Type="http://schemas.openxmlformats.org/officeDocument/2006/relationships/slideLayout" Target="../slideLayouts/slideLayout1.xml"/><Relationship Id="rId5" Type="http://schemas.openxmlformats.org/officeDocument/2006/relationships/image" Target="../media/image55.png"/><Relationship Id="rId4" Type="http://schemas.openxmlformats.org/officeDocument/2006/relationships/image" Target="../media/image5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hyperlink" Target="https://git-ce.rwth-aachen.de/ebc/projects/ebc0449_bmwi_nextgenbat_ga/iot-development/iot-development.software/iot-development.software.c/-/blob/master/doc/markdown/aio_configurator.md" TargetMode="Externa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59.png"/></Relationships>
</file>

<file path=ppt/slides/_rels/slide3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62.jpg"/><Relationship Id="rId7" Type="http://schemas.microsoft.com/office/2007/relationships/hdphoto" Target="../media/hdphoto1.wdp"/><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jpg"/></Relationships>
</file>

<file path=ppt/slides/_rels/slide37.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1.emf"/><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slide" Target="slide21.xml"/><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 Id="rId5" Type="http://schemas.openxmlformats.org/officeDocument/2006/relationships/slide" Target="slide16.xml"/><Relationship Id="rId4" Type="http://schemas.openxmlformats.org/officeDocument/2006/relationships/image" Target="../media/image14.jp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slide" Target="slide16.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xml"/><Relationship Id="rId4" Type="http://schemas.openxmlformats.org/officeDocument/2006/relationships/slide" Target="slide16.xml"/></Relationships>
</file>

<file path=ppt/slides/_rels/slide9.xml.rels><?xml version="1.0" encoding="UTF-8" standalone="yes"?>
<Relationships xmlns="http://schemas.openxmlformats.org/package/2006/relationships"><Relationship Id="rId8" Type="http://schemas.openxmlformats.org/officeDocument/2006/relationships/hyperlink" Target="file:///C:\git\iotdevelopment\software\software.c\doc\aio_configurator_request.html" TargetMode="External"/><Relationship Id="rId3" Type="http://schemas.openxmlformats.org/officeDocument/2006/relationships/image" Target="../media/image19.png"/><Relationship Id="rId7" Type="http://schemas.openxmlformats.org/officeDocument/2006/relationships/image" Target="../media/image23.sv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 Id="rId9" Type="http://schemas.openxmlformats.org/officeDocument/2006/relationships/hyperlink" Target="https://git-ce.rwth-aachen.de/ebc/projects/ebc0449_bmwi_nextgenbat_ga/iot-development/iot-development.software/iot-development.software.c/-/blob/master/doc/aio_configurator_request.html"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nchor="t">
            <a:normAutofit/>
          </a:bodyPr>
          <a:lstStyle/>
          <a:p>
            <a:r>
              <a:rPr lang="de-DE" sz="2200" dirty="0"/>
              <a:t>Gateway </a:t>
            </a:r>
            <a:r>
              <a:rPr lang="de-DE" sz="2200" dirty="0" err="1"/>
              <a:t>overview</a:t>
            </a:r>
            <a:r>
              <a:rPr lang="de-DE" sz="2200" dirty="0"/>
              <a:t> and </a:t>
            </a:r>
            <a:r>
              <a:rPr lang="de-DE" sz="2200" dirty="0" err="1"/>
              <a:t>operation</a:t>
            </a:r>
            <a:endParaRPr lang="de-DE" sz="2200" dirty="0"/>
          </a:p>
        </p:txBody>
      </p:sp>
      <p:sp>
        <p:nvSpPr>
          <p:cNvPr id="5" name="Textplatzhalter 4"/>
          <p:cNvSpPr>
            <a:spLocks noGrp="1"/>
          </p:cNvSpPr>
          <p:nvPr>
            <p:ph type="body" sz="quarter" idx="11"/>
          </p:nvPr>
        </p:nvSpPr>
        <p:spPr>
          <a:xfrm>
            <a:off x="2089052" y="6865024"/>
            <a:ext cx="4320000" cy="215444"/>
          </a:xfrm>
        </p:spPr>
        <p:txBody>
          <a:bodyPr>
            <a:normAutofit/>
          </a:bodyPr>
          <a:lstStyle/>
          <a:p>
            <a:pPr>
              <a:spcAft>
                <a:spcPts val="600"/>
              </a:spcAft>
            </a:pPr>
            <a:r>
              <a:rPr lang="de-DE"/>
              <a:t>Kai Droste</a:t>
            </a:r>
          </a:p>
        </p:txBody>
      </p:sp>
      <p:pic>
        <p:nvPicPr>
          <p:cNvPr id="13" name="Grafik 12" descr="Abstrakter Hintergrund aus Gitter">
            <a:extLst>
              <a:ext uri="{FF2B5EF4-FFF2-40B4-BE49-F238E27FC236}">
                <a16:creationId xmlns:a16="http://schemas.microsoft.com/office/drawing/2014/main" id="{8904DAEA-836D-4F79-8091-79CBC34BFA0E}"/>
              </a:ext>
            </a:extLst>
          </p:cNvPr>
          <p:cNvPicPr>
            <a:picLocks noChangeAspect="1"/>
          </p:cNvPicPr>
          <p:nvPr/>
        </p:nvPicPr>
        <p:blipFill rotWithShape="1">
          <a:blip r:embed="rId3"/>
          <a:srcRect b="44042"/>
          <a:stretch/>
        </p:blipFill>
        <p:spPr>
          <a:xfrm>
            <a:off x="20" y="10"/>
            <a:ext cx="12191980" cy="4553990"/>
          </a:xfrm>
          <a:prstGeom prst="rect">
            <a:avLst/>
          </a:prstGeom>
          <a:noFill/>
        </p:spPr>
      </p:pic>
    </p:spTree>
    <p:extLst>
      <p:ext uri="{BB962C8B-B14F-4D97-AF65-F5344CB8AC3E}">
        <p14:creationId xmlns:p14="http://schemas.microsoft.com/office/powerpoint/2010/main" val="1336581455"/>
      </p:ext>
    </p:extLst>
  </p:cSld>
  <p:clrMapOvr>
    <a:masterClrMapping/>
  </p:clrMapOvr>
  <mc:AlternateContent xmlns:mc="http://schemas.openxmlformats.org/markup-compatibility/2006" xmlns:p14="http://schemas.microsoft.com/office/powerpoint/2010/main">
    <mc:Choice Requires="p14">
      <p:transition spd="slow" p14:dur="2000" advTm="13496"/>
    </mc:Choice>
    <mc:Fallback xmlns="">
      <p:transition spd="slow" advTm="13496"/>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5C13704-225B-4962-9945-76139C58DD00}"/>
              </a:ext>
            </a:extLst>
          </p:cNvPr>
          <p:cNvSpPr>
            <a:spLocks noGrp="1"/>
          </p:cNvSpPr>
          <p:nvPr>
            <p:ph type="title"/>
          </p:nvPr>
        </p:nvSpPr>
        <p:spPr/>
        <p:txBody>
          <a:bodyPr/>
          <a:lstStyle/>
          <a:p>
            <a:r>
              <a:rPr lang="de-DE" dirty="0" err="1"/>
              <a:t>Example</a:t>
            </a:r>
            <a:r>
              <a:rPr lang="de-DE" dirty="0"/>
              <a:t> </a:t>
            </a:r>
            <a:r>
              <a:rPr lang="de-DE" dirty="0" err="1"/>
              <a:t>application</a:t>
            </a:r>
            <a:endParaRPr lang="de-DE" dirty="0"/>
          </a:p>
        </p:txBody>
      </p:sp>
      <p:pic>
        <p:nvPicPr>
          <p:cNvPr id="3" name="Grafik 2">
            <a:extLst>
              <a:ext uri="{FF2B5EF4-FFF2-40B4-BE49-F238E27FC236}">
                <a16:creationId xmlns:a16="http://schemas.microsoft.com/office/drawing/2014/main" id="{C5C0CF70-FE2B-4048-9FB8-B1D68CAAEDA8}"/>
              </a:ext>
            </a:extLst>
          </p:cNvPr>
          <p:cNvPicPr>
            <a:picLocks noChangeAspect="1"/>
          </p:cNvPicPr>
          <p:nvPr/>
        </p:nvPicPr>
        <p:blipFill>
          <a:blip r:embed="rId4"/>
          <a:stretch>
            <a:fillRect/>
          </a:stretch>
        </p:blipFill>
        <p:spPr>
          <a:xfrm>
            <a:off x="2441131" y="700803"/>
            <a:ext cx="7309738" cy="5456393"/>
          </a:xfrm>
          <a:prstGeom prst="rect">
            <a:avLst/>
          </a:prstGeom>
        </p:spPr>
      </p:pic>
    </p:spTree>
    <p:custDataLst>
      <p:tags r:id="rId1"/>
    </p:custDataLst>
    <p:extLst>
      <p:ext uri="{BB962C8B-B14F-4D97-AF65-F5344CB8AC3E}">
        <p14:creationId xmlns:p14="http://schemas.microsoft.com/office/powerpoint/2010/main" val="2578294525"/>
      </p:ext>
    </p:extLst>
  </p:cSld>
  <p:clrMapOvr>
    <a:masterClrMapping/>
  </p:clrMapOvr>
  <mc:AlternateContent xmlns:mc="http://schemas.openxmlformats.org/markup-compatibility/2006" xmlns:p14="http://schemas.microsoft.com/office/powerpoint/2010/main">
    <mc:Choice Requires="p14">
      <p:transition spd="slow" p14:dur="2000" advTm="162437"/>
    </mc:Choice>
    <mc:Fallback xmlns="">
      <p:transition spd="slow" advTm="162437"/>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E4D173C-559F-4025-B90D-31E9EBB136EA}"/>
              </a:ext>
            </a:extLst>
          </p:cNvPr>
          <p:cNvSpPr>
            <a:spLocks noGrp="1"/>
          </p:cNvSpPr>
          <p:nvPr>
            <p:ph type="title"/>
          </p:nvPr>
        </p:nvSpPr>
        <p:spPr/>
        <p:txBody>
          <a:bodyPr/>
          <a:lstStyle/>
          <a:p>
            <a:r>
              <a:rPr lang="de-DE" dirty="0"/>
              <a:t>Further </a:t>
            </a:r>
            <a:r>
              <a:rPr lang="de-DE" dirty="0" err="1"/>
              <a:t>available</a:t>
            </a:r>
            <a:r>
              <a:rPr lang="de-DE" dirty="0"/>
              <a:t> </a:t>
            </a:r>
            <a:r>
              <a:rPr lang="de-DE" dirty="0" err="1"/>
              <a:t>information</a:t>
            </a:r>
            <a:r>
              <a:rPr lang="de-DE" dirty="0"/>
              <a:t> and </a:t>
            </a:r>
            <a:r>
              <a:rPr lang="de-DE" dirty="0" err="1"/>
              <a:t>repositories</a:t>
            </a:r>
            <a:endParaRPr lang="de-DE" dirty="0"/>
          </a:p>
        </p:txBody>
      </p:sp>
      <p:sp>
        <p:nvSpPr>
          <p:cNvPr id="4" name="Textplatzhalter 3">
            <a:extLst>
              <a:ext uri="{FF2B5EF4-FFF2-40B4-BE49-F238E27FC236}">
                <a16:creationId xmlns:a16="http://schemas.microsoft.com/office/drawing/2014/main" id="{4D0EB17E-8092-4B1B-B6C0-4A2711DB527B}"/>
              </a:ext>
            </a:extLst>
          </p:cNvPr>
          <p:cNvSpPr>
            <a:spLocks noGrp="1"/>
          </p:cNvSpPr>
          <p:nvPr>
            <p:ph type="body" sz="quarter" idx="13"/>
          </p:nvPr>
        </p:nvSpPr>
        <p:spPr/>
        <p:txBody>
          <a:bodyPr/>
          <a:lstStyle/>
          <a:p>
            <a:r>
              <a:rPr lang="de-DE" dirty="0">
                <a:highlight>
                  <a:srgbClr val="FFFF00"/>
                </a:highlight>
              </a:rPr>
              <a:t>Firmware (</a:t>
            </a:r>
            <a:r>
              <a:rPr lang="de-DE" dirty="0" err="1">
                <a:highlight>
                  <a:srgbClr val="FFFF00"/>
                </a:highlight>
              </a:rPr>
              <a:t>Programmed</a:t>
            </a:r>
            <a:r>
              <a:rPr lang="de-DE" dirty="0">
                <a:highlight>
                  <a:srgbClr val="FFFF00"/>
                </a:highlight>
              </a:rPr>
              <a:t> in C </a:t>
            </a:r>
            <a:r>
              <a:rPr lang="de-DE" dirty="0" err="1">
                <a:highlight>
                  <a:srgbClr val="FFFF00"/>
                </a:highlight>
              </a:rPr>
              <a:t>using</a:t>
            </a:r>
            <a:r>
              <a:rPr lang="de-DE" dirty="0">
                <a:highlight>
                  <a:srgbClr val="FFFF00"/>
                </a:highlight>
              </a:rPr>
              <a:t> ESP-IDF)</a:t>
            </a:r>
          </a:p>
          <a:p>
            <a:pPr lvl="1"/>
            <a:r>
              <a:rPr lang="de-DE" dirty="0">
                <a:highlight>
                  <a:srgbClr val="FFFF00"/>
                </a:highlight>
                <a:hlinkClick r:id="rId2"/>
              </a:rPr>
              <a:t>EBC / </a:t>
            </a:r>
            <a:r>
              <a:rPr lang="de-DE" dirty="0" err="1">
                <a:highlight>
                  <a:srgbClr val="FFFF00"/>
                </a:highlight>
                <a:hlinkClick r:id="rId2"/>
              </a:rPr>
              <a:t>projects</a:t>
            </a:r>
            <a:r>
              <a:rPr lang="de-DE" dirty="0">
                <a:highlight>
                  <a:srgbClr val="FFFF00"/>
                </a:highlight>
                <a:hlinkClick r:id="rId2"/>
              </a:rPr>
              <a:t> / EBC0449_BMWi_NextGenBAT_GA / </a:t>
            </a:r>
            <a:r>
              <a:rPr lang="de-DE" dirty="0" err="1">
                <a:highlight>
                  <a:srgbClr val="FFFF00"/>
                </a:highlight>
                <a:hlinkClick r:id="rId2"/>
              </a:rPr>
              <a:t>iot-development</a:t>
            </a:r>
            <a:r>
              <a:rPr lang="de-DE" dirty="0">
                <a:highlight>
                  <a:srgbClr val="FFFF00"/>
                </a:highlight>
                <a:hlinkClick r:id="rId2"/>
              </a:rPr>
              <a:t> / </a:t>
            </a:r>
            <a:r>
              <a:rPr lang="de-DE" dirty="0" err="1">
                <a:highlight>
                  <a:srgbClr val="FFFF00"/>
                </a:highlight>
                <a:hlinkClick r:id="rId2"/>
              </a:rPr>
              <a:t>iot-development.software</a:t>
            </a:r>
            <a:r>
              <a:rPr lang="de-DE" dirty="0">
                <a:highlight>
                  <a:srgbClr val="FFFF00"/>
                </a:highlight>
                <a:hlinkClick r:id="rId2"/>
              </a:rPr>
              <a:t> / </a:t>
            </a:r>
            <a:r>
              <a:rPr lang="de-DE" dirty="0" err="1">
                <a:highlight>
                  <a:srgbClr val="FFFF00"/>
                </a:highlight>
                <a:hlinkClick r:id="rId2"/>
              </a:rPr>
              <a:t>iot-development.software.C</a:t>
            </a:r>
            <a:r>
              <a:rPr lang="de-DE" dirty="0">
                <a:highlight>
                  <a:srgbClr val="FFFF00"/>
                </a:highlight>
                <a:hlinkClick r:id="rId2"/>
              </a:rPr>
              <a:t> · </a:t>
            </a:r>
            <a:r>
              <a:rPr lang="de-DE" dirty="0" err="1">
                <a:highlight>
                  <a:srgbClr val="FFFF00"/>
                </a:highlight>
                <a:hlinkClick r:id="rId2"/>
              </a:rPr>
              <a:t>GitLab</a:t>
            </a:r>
            <a:r>
              <a:rPr lang="de-DE" dirty="0">
                <a:highlight>
                  <a:srgbClr val="FFFF00"/>
                </a:highlight>
                <a:hlinkClick r:id="rId2"/>
              </a:rPr>
              <a:t> (rwth-aachen.de)</a:t>
            </a:r>
            <a:endParaRPr lang="de-DE" dirty="0">
              <a:highlight>
                <a:srgbClr val="FFFF00"/>
              </a:highlight>
            </a:endParaRPr>
          </a:p>
          <a:p>
            <a:pPr lvl="1"/>
            <a:r>
              <a:rPr lang="de-DE" dirty="0">
                <a:highlight>
                  <a:srgbClr val="FFFF00"/>
                </a:highlight>
              </a:rPr>
              <a:t>See </a:t>
            </a:r>
            <a:r>
              <a:rPr lang="de-DE" dirty="0" err="1">
                <a:highlight>
                  <a:srgbClr val="FFFF00"/>
                </a:highlight>
              </a:rPr>
              <a:t>documentation</a:t>
            </a:r>
            <a:r>
              <a:rPr lang="de-DE" dirty="0">
                <a:highlight>
                  <a:srgbClr val="FFFF00"/>
                </a:highlight>
              </a:rPr>
              <a:t> in </a:t>
            </a:r>
            <a:r>
              <a:rPr lang="de-DE" dirty="0" err="1">
                <a:highlight>
                  <a:srgbClr val="FFFF00"/>
                </a:highlight>
              </a:rPr>
              <a:t>readme</a:t>
            </a:r>
            <a:r>
              <a:rPr lang="de-DE" dirty="0">
                <a:highlight>
                  <a:srgbClr val="FFFF00"/>
                </a:highlight>
              </a:rPr>
              <a:t> and Wiki</a:t>
            </a:r>
          </a:p>
          <a:p>
            <a:r>
              <a:rPr lang="de-DE" dirty="0">
                <a:highlight>
                  <a:srgbClr val="FFFF00"/>
                </a:highlight>
              </a:rPr>
              <a:t>Hardware (PCB design in </a:t>
            </a:r>
            <a:r>
              <a:rPr lang="de-DE" dirty="0" err="1">
                <a:highlight>
                  <a:srgbClr val="FFFF00"/>
                </a:highlight>
              </a:rPr>
              <a:t>KiCAD</a:t>
            </a:r>
            <a:r>
              <a:rPr lang="de-DE" dirty="0">
                <a:highlight>
                  <a:srgbClr val="FFFF00"/>
                </a:highlight>
              </a:rPr>
              <a:t>)</a:t>
            </a:r>
          </a:p>
          <a:p>
            <a:pPr lvl="1"/>
            <a:r>
              <a:rPr lang="de-DE" dirty="0">
                <a:highlight>
                  <a:srgbClr val="FFFF00"/>
                </a:highlight>
                <a:hlinkClick r:id="rId3"/>
              </a:rPr>
              <a:t>iot-development.hardware.iotgate_v3 · </a:t>
            </a:r>
            <a:r>
              <a:rPr lang="de-DE" dirty="0" err="1">
                <a:highlight>
                  <a:srgbClr val="FFFF00"/>
                </a:highlight>
                <a:hlinkClick r:id="rId3"/>
              </a:rPr>
              <a:t>GitLab</a:t>
            </a:r>
            <a:r>
              <a:rPr lang="de-DE" dirty="0">
                <a:highlight>
                  <a:srgbClr val="FFFF00"/>
                </a:highlight>
                <a:hlinkClick r:id="rId3"/>
              </a:rPr>
              <a:t> (rwth-aachen.de)</a:t>
            </a:r>
            <a:endParaRPr lang="de-DE" dirty="0">
              <a:highlight>
                <a:srgbClr val="FFFF00"/>
              </a:highlight>
            </a:endParaRPr>
          </a:p>
          <a:p>
            <a:r>
              <a:rPr lang="de-DE" dirty="0" err="1">
                <a:highlight>
                  <a:srgbClr val="FFFF00"/>
                </a:highlight>
              </a:rPr>
              <a:t>Instructions</a:t>
            </a:r>
            <a:r>
              <a:rPr lang="de-DE" dirty="0">
                <a:highlight>
                  <a:srgbClr val="FFFF00"/>
                </a:highlight>
              </a:rPr>
              <a:t> </a:t>
            </a:r>
            <a:r>
              <a:rPr lang="de-DE" dirty="0" err="1">
                <a:highlight>
                  <a:srgbClr val="FFFF00"/>
                </a:highlight>
              </a:rPr>
              <a:t>manual</a:t>
            </a:r>
            <a:endParaRPr lang="de-DE" dirty="0">
              <a:highlight>
                <a:srgbClr val="FFFF00"/>
              </a:highlight>
            </a:endParaRPr>
          </a:p>
          <a:p>
            <a:pPr lvl="1"/>
            <a:r>
              <a:rPr lang="de-DE" dirty="0">
                <a:highlight>
                  <a:srgbClr val="FFFF00"/>
                </a:highlight>
                <a:hlinkClick r:id="rId4"/>
              </a:rPr>
              <a:t>EBC / </a:t>
            </a:r>
            <a:r>
              <a:rPr lang="de-DE" dirty="0" err="1">
                <a:highlight>
                  <a:srgbClr val="FFFF00"/>
                </a:highlight>
                <a:hlinkClick r:id="rId4"/>
              </a:rPr>
              <a:t>projects</a:t>
            </a:r>
            <a:r>
              <a:rPr lang="de-DE" dirty="0">
                <a:highlight>
                  <a:srgbClr val="FFFF00"/>
                </a:highlight>
                <a:hlinkClick r:id="rId4"/>
              </a:rPr>
              <a:t> / EBC0449_BMWi_NextGenBAT_GA / </a:t>
            </a:r>
            <a:r>
              <a:rPr lang="de-DE" dirty="0" err="1">
                <a:highlight>
                  <a:srgbClr val="FFFF00"/>
                </a:highlight>
                <a:hlinkClick r:id="rId4"/>
              </a:rPr>
              <a:t>iot-development</a:t>
            </a:r>
            <a:r>
              <a:rPr lang="de-DE" dirty="0">
                <a:highlight>
                  <a:srgbClr val="FFFF00"/>
                </a:highlight>
                <a:hlinkClick r:id="rId4"/>
              </a:rPr>
              <a:t> / </a:t>
            </a:r>
            <a:r>
              <a:rPr lang="de-DE" dirty="0" err="1">
                <a:highlight>
                  <a:srgbClr val="FFFF00"/>
                </a:highlight>
                <a:hlinkClick r:id="rId4"/>
              </a:rPr>
              <a:t>iot-development.dissemination</a:t>
            </a:r>
            <a:r>
              <a:rPr lang="de-DE" dirty="0">
                <a:highlight>
                  <a:srgbClr val="FFFF00"/>
                </a:highlight>
                <a:hlinkClick r:id="rId4"/>
              </a:rPr>
              <a:t> / IoT-Gateway-</a:t>
            </a:r>
            <a:r>
              <a:rPr lang="de-DE" dirty="0" err="1">
                <a:highlight>
                  <a:srgbClr val="FFFF00"/>
                </a:highlight>
                <a:hlinkClick r:id="rId4"/>
              </a:rPr>
              <a:t>Documentation</a:t>
            </a:r>
            <a:r>
              <a:rPr lang="de-DE" dirty="0">
                <a:highlight>
                  <a:srgbClr val="FFFF00"/>
                </a:highlight>
                <a:hlinkClick r:id="rId4"/>
              </a:rPr>
              <a:t> · </a:t>
            </a:r>
            <a:r>
              <a:rPr lang="de-DE" dirty="0" err="1">
                <a:highlight>
                  <a:srgbClr val="FFFF00"/>
                </a:highlight>
                <a:hlinkClick r:id="rId4"/>
              </a:rPr>
              <a:t>GitLab</a:t>
            </a:r>
            <a:r>
              <a:rPr lang="de-DE" dirty="0">
                <a:highlight>
                  <a:srgbClr val="FFFF00"/>
                </a:highlight>
                <a:hlinkClick r:id="rId4"/>
              </a:rPr>
              <a:t> (rwth-aachen.de)</a:t>
            </a:r>
            <a:endParaRPr lang="de-DE" dirty="0">
              <a:highlight>
                <a:srgbClr val="FFFF00"/>
              </a:highlight>
            </a:endParaRPr>
          </a:p>
          <a:p>
            <a:pPr lvl="1"/>
            <a:endParaRPr lang="de-DE" dirty="0"/>
          </a:p>
          <a:p>
            <a:pPr lvl="1"/>
            <a:endParaRPr lang="de-DE" dirty="0"/>
          </a:p>
        </p:txBody>
      </p:sp>
    </p:spTree>
    <p:extLst>
      <p:ext uri="{BB962C8B-B14F-4D97-AF65-F5344CB8AC3E}">
        <p14:creationId xmlns:p14="http://schemas.microsoft.com/office/powerpoint/2010/main" val="13678851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EAD07333-5411-4364-4F3F-1605B8447FEB}"/>
              </a:ext>
            </a:extLst>
          </p:cNvPr>
          <p:cNvSpPr>
            <a:spLocks noGrp="1"/>
          </p:cNvSpPr>
          <p:nvPr>
            <p:ph type="ctrTitle"/>
          </p:nvPr>
        </p:nvSpPr>
        <p:spPr/>
        <p:txBody>
          <a:bodyPr/>
          <a:lstStyle/>
          <a:p>
            <a:r>
              <a:rPr lang="en-US" dirty="0"/>
              <a:t>Operators instructions I - Configuration</a:t>
            </a:r>
            <a:endParaRPr lang="en-DE" dirty="0"/>
          </a:p>
        </p:txBody>
      </p:sp>
    </p:spTree>
    <p:extLst>
      <p:ext uri="{BB962C8B-B14F-4D97-AF65-F5344CB8AC3E}">
        <p14:creationId xmlns:p14="http://schemas.microsoft.com/office/powerpoint/2010/main" val="31991777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A3FDC7F-CFB0-45A8-937F-92CFD85F8D1B}"/>
              </a:ext>
            </a:extLst>
          </p:cNvPr>
          <p:cNvSpPr>
            <a:spLocks noGrp="1"/>
          </p:cNvSpPr>
          <p:nvPr>
            <p:ph type="title"/>
          </p:nvPr>
        </p:nvSpPr>
        <p:spPr/>
        <p:txBody>
          <a:bodyPr/>
          <a:lstStyle/>
          <a:p>
            <a:r>
              <a:rPr lang="de-DE" dirty="0" err="1"/>
              <a:t>Accessing</a:t>
            </a:r>
            <a:r>
              <a:rPr lang="de-DE" dirty="0"/>
              <a:t> </a:t>
            </a:r>
            <a:r>
              <a:rPr lang="de-DE" dirty="0" err="1"/>
              <a:t>the</a:t>
            </a:r>
            <a:r>
              <a:rPr lang="de-DE" dirty="0"/>
              <a:t> web </a:t>
            </a:r>
            <a:r>
              <a:rPr lang="de-DE" dirty="0" err="1"/>
              <a:t>server</a:t>
            </a:r>
            <a:r>
              <a:rPr lang="de-DE" dirty="0"/>
              <a:t> interface</a:t>
            </a:r>
          </a:p>
        </p:txBody>
      </p:sp>
      <p:sp>
        <p:nvSpPr>
          <p:cNvPr id="4" name="Textplatzhalter 3">
            <a:extLst>
              <a:ext uri="{FF2B5EF4-FFF2-40B4-BE49-F238E27FC236}">
                <a16:creationId xmlns:a16="http://schemas.microsoft.com/office/drawing/2014/main" id="{41804875-8C71-4340-B333-F46A239D99F8}"/>
              </a:ext>
            </a:extLst>
          </p:cNvPr>
          <p:cNvSpPr>
            <a:spLocks noGrp="1"/>
          </p:cNvSpPr>
          <p:nvPr>
            <p:ph type="body" sz="quarter" idx="13"/>
          </p:nvPr>
        </p:nvSpPr>
        <p:spPr>
          <a:xfrm>
            <a:off x="383116" y="783000"/>
            <a:ext cx="11425767" cy="5292000"/>
          </a:xfrm>
        </p:spPr>
        <p:txBody>
          <a:bodyPr/>
          <a:lstStyle/>
          <a:p>
            <a:r>
              <a:rPr lang="de-DE" dirty="0" err="1"/>
              <a:t>Requirements</a:t>
            </a:r>
            <a:r>
              <a:rPr lang="de-DE" dirty="0"/>
              <a:t>: Firmware </a:t>
            </a:r>
            <a:r>
              <a:rPr lang="de-DE" dirty="0" err="1"/>
              <a:t>is</a:t>
            </a:r>
            <a:r>
              <a:rPr lang="de-DE" dirty="0"/>
              <a:t> </a:t>
            </a:r>
            <a:r>
              <a:rPr lang="de-DE" dirty="0" err="1"/>
              <a:t>already</a:t>
            </a:r>
            <a:r>
              <a:rPr lang="de-DE" dirty="0"/>
              <a:t> </a:t>
            </a:r>
            <a:r>
              <a:rPr lang="de-DE" dirty="0" err="1"/>
              <a:t>flashed</a:t>
            </a:r>
            <a:r>
              <a:rPr lang="de-DE" dirty="0"/>
              <a:t>, </a:t>
            </a:r>
            <a:r>
              <a:rPr lang="de-DE" dirty="0" err="1"/>
              <a:t>see</a:t>
            </a:r>
            <a:r>
              <a:rPr lang="de-DE" dirty="0"/>
              <a:t> </a:t>
            </a:r>
            <a:r>
              <a:rPr lang="de-DE" dirty="0" err="1"/>
              <a:t>operators</a:t>
            </a:r>
            <a:r>
              <a:rPr lang="de-DE" dirty="0"/>
              <a:t> </a:t>
            </a:r>
            <a:r>
              <a:rPr lang="de-DE" dirty="0" err="1"/>
              <a:t>instructions</a:t>
            </a:r>
            <a:r>
              <a:rPr lang="de-DE" dirty="0"/>
              <a:t> II (</a:t>
            </a:r>
            <a:r>
              <a:rPr lang="de-DE" dirty="0" err="1"/>
              <a:t>slides</a:t>
            </a:r>
            <a:r>
              <a:rPr lang="de-DE" dirty="0"/>
              <a:t> 26 </a:t>
            </a:r>
            <a:r>
              <a:rPr lang="de-DE" dirty="0" err="1"/>
              <a:t>onwards</a:t>
            </a:r>
            <a:r>
              <a:rPr lang="de-DE" dirty="0"/>
              <a:t>)</a:t>
            </a:r>
          </a:p>
          <a:p>
            <a:endParaRPr lang="de-DE" dirty="0"/>
          </a:p>
          <a:p>
            <a:r>
              <a:rPr lang="de-DE" dirty="0"/>
              <a:t>In </a:t>
            </a:r>
            <a:r>
              <a:rPr lang="de-DE" u="sng" dirty="0" err="1"/>
              <a:t>delivery</a:t>
            </a:r>
            <a:r>
              <a:rPr lang="de-DE" u="sng" dirty="0"/>
              <a:t> </a:t>
            </a:r>
            <a:r>
              <a:rPr lang="de-DE" u="sng" dirty="0" err="1"/>
              <a:t>state</a:t>
            </a:r>
            <a:r>
              <a:rPr lang="de-DE" u="sng" dirty="0"/>
              <a:t>,</a:t>
            </a:r>
            <a:r>
              <a:rPr lang="de-DE" dirty="0"/>
              <a:t> </a:t>
            </a:r>
            <a:r>
              <a:rPr lang="de-DE" dirty="0" err="1"/>
              <a:t>the</a:t>
            </a:r>
            <a:r>
              <a:rPr lang="de-DE" dirty="0"/>
              <a:t> </a:t>
            </a:r>
            <a:r>
              <a:rPr lang="de-DE" dirty="0" err="1"/>
              <a:t>gateway</a:t>
            </a:r>
            <a:r>
              <a:rPr lang="de-DE" dirty="0"/>
              <a:t> </a:t>
            </a:r>
            <a:r>
              <a:rPr lang="de-DE" dirty="0" err="1"/>
              <a:t>is</a:t>
            </a:r>
            <a:r>
              <a:rPr lang="de-DE" dirty="0"/>
              <a:t> not </a:t>
            </a:r>
            <a:r>
              <a:rPr lang="de-DE" dirty="0" err="1"/>
              <a:t>able</a:t>
            </a:r>
            <a:r>
              <a:rPr lang="de-DE" dirty="0"/>
              <a:t> </a:t>
            </a:r>
            <a:r>
              <a:rPr lang="de-DE" dirty="0" err="1"/>
              <a:t>to</a:t>
            </a:r>
            <a:r>
              <a:rPr lang="de-DE" dirty="0"/>
              <a:t> connect </a:t>
            </a:r>
            <a:r>
              <a:rPr lang="de-DE" dirty="0" err="1"/>
              <a:t>to</a:t>
            </a:r>
            <a:r>
              <a:rPr lang="de-DE" dirty="0"/>
              <a:t> a WiFi network, </a:t>
            </a:r>
            <a:r>
              <a:rPr lang="de-DE" dirty="0" err="1"/>
              <a:t>directly</a:t>
            </a:r>
            <a:endParaRPr lang="de-DE" dirty="0"/>
          </a:p>
          <a:p>
            <a:pPr lvl="1"/>
            <a:r>
              <a:rPr lang="de-DE" dirty="0"/>
              <a:t>First, </a:t>
            </a:r>
            <a:r>
              <a:rPr lang="de-DE" dirty="0" err="1"/>
              <a:t>the</a:t>
            </a:r>
            <a:r>
              <a:rPr lang="de-DE" dirty="0"/>
              <a:t> CFG </a:t>
            </a:r>
            <a:r>
              <a:rPr lang="de-DE" dirty="0" err="1"/>
              <a:t>button</a:t>
            </a:r>
            <a:r>
              <a:rPr lang="de-DE" dirty="0"/>
              <a:t> </a:t>
            </a:r>
            <a:r>
              <a:rPr lang="de-DE" dirty="0" err="1"/>
              <a:t>has</a:t>
            </a:r>
            <a:r>
              <a:rPr lang="de-DE" dirty="0"/>
              <a:t> </a:t>
            </a:r>
            <a:r>
              <a:rPr lang="de-DE" dirty="0" err="1"/>
              <a:t>to</a:t>
            </a:r>
            <a:r>
              <a:rPr lang="de-DE" dirty="0"/>
              <a:t> </a:t>
            </a:r>
            <a:r>
              <a:rPr lang="de-DE" dirty="0" err="1"/>
              <a:t>be</a:t>
            </a:r>
            <a:r>
              <a:rPr lang="de-DE" dirty="0"/>
              <a:t> </a:t>
            </a:r>
            <a:r>
              <a:rPr lang="de-DE" dirty="0" err="1"/>
              <a:t>pressed</a:t>
            </a:r>
            <a:r>
              <a:rPr lang="de-DE" dirty="0"/>
              <a:t> </a:t>
            </a:r>
            <a:r>
              <a:rPr lang="de-DE" dirty="0" err="1"/>
              <a:t>between</a:t>
            </a:r>
            <a:r>
              <a:rPr lang="de-DE" dirty="0"/>
              <a:t> 1 s and 3 s </a:t>
            </a:r>
            <a:r>
              <a:rPr lang="de-DE" dirty="0" err="1"/>
              <a:t>to</a:t>
            </a:r>
            <a:r>
              <a:rPr lang="de-DE" dirty="0"/>
              <a:t> </a:t>
            </a:r>
            <a:r>
              <a:rPr lang="de-DE" dirty="0" err="1"/>
              <a:t>initialize</a:t>
            </a:r>
            <a:r>
              <a:rPr lang="de-DE" dirty="0"/>
              <a:t> </a:t>
            </a:r>
            <a:r>
              <a:rPr lang="de-DE" dirty="0" err="1"/>
              <a:t>the</a:t>
            </a:r>
            <a:r>
              <a:rPr lang="de-DE" dirty="0"/>
              <a:t> </a:t>
            </a:r>
            <a:r>
              <a:rPr lang="de-DE" dirty="0" err="1"/>
              <a:t>access</a:t>
            </a:r>
            <a:r>
              <a:rPr lang="de-DE" dirty="0"/>
              <a:t> </a:t>
            </a:r>
            <a:r>
              <a:rPr lang="de-DE" dirty="0" err="1"/>
              <a:t>point</a:t>
            </a:r>
            <a:r>
              <a:rPr lang="de-DE" dirty="0"/>
              <a:t> interface</a:t>
            </a:r>
          </a:p>
          <a:p>
            <a:pPr lvl="2"/>
            <a:r>
              <a:rPr lang="de-DE" dirty="0"/>
              <a:t>The AP will </a:t>
            </a:r>
            <a:r>
              <a:rPr lang="de-DE" dirty="0" err="1"/>
              <a:t>be</a:t>
            </a:r>
            <a:r>
              <a:rPr lang="de-DE" dirty="0"/>
              <a:t> </a:t>
            </a:r>
            <a:r>
              <a:rPr lang="de-DE" dirty="0" err="1"/>
              <a:t>displayed</a:t>
            </a:r>
            <a:r>
              <a:rPr lang="de-DE" dirty="0"/>
              <a:t> </a:t>
            </a:r>
            <a:r>
              <a:rPr lang="de-DE" dirty="0" err="1"/>
              <a:t>as</a:t>
            </a:r>
            <a:r>
              <a:rPr lang="de-DE" dirty="0"/>
              <a:t> </a:t>
            </a:r>
            <a:r>
              <a:rPr lang="de-DE" dirty="0" err="1"/>
              <a:t>ESPxxxx</a:t>
            </a:r>
            <a:r>
              <a:rPr lang="de-DE" dirty="0"/>
              <a:t> in </a:t>
            </a:r>
            <a:r>
              <a:rPr lang="de-DE" dirty="0" err="1"/>
              <a:t>the</a:t>
            </a:r>
            <a:r>
              <a:rPr lang="de-DE" dirty="0"/>
              <a:t> </a:t>
            </a:r>
            <a:r>
              <a:rPr lang="de-DE" dirty="0" err="1"/>
              <a:t>available</a:t>
            </a:r>
            <a:r>
              <a:rPr lang="de-DE" dirty="0"/>
              <a:t> WiFi </a:t>
            </a:r>
            <a:r>
              <a:rPr lang="de-DE" dirty="0" err="1"/>
              <a:t>connections</a:t>
            </a:r>
            <a:r>
              <a:rPr lang="de-DE" dirty="0"/>
              <a:t> (AP </a:t>
            </a:r>
            <a:r>
              <a:rPr lang="de-DE" dirty="0" err="1"/>
              <a:t>mode</a:t>
            </a:r>
            <a:r>
              <a:rPr lang="de-DE" dirty="0"/>
              <a:t>) </a:t>
            </a:r>
          </a:p>
          <a:p>
            <a:pPr lvl="3"/>
            <a:r>
              <a:rPr lang="de-DE" sz="1200" dirty="0"/>
              <a:t>The </a:t>
            </a:r>
            <a:r>
              <a:rPr lang="de-DE" sz="1200" dirty="0" err="1"/>
              <a:t>gateway</a:t>
            </a:r>
            <a:r>
              <a:rPr lang="de-DE" sz="1200" dirty="0"/>
              <a:t> </a:t>
            </a:r>
            <a:r>
              <a:rPr lang="de-DE" sz="1200" dirty="0" err="1"/>
              <a:t>sets</a:t>
            </a:r>
            <a:r>
              <a:rPr lang="de-DE" sz="1200" dirty="0"/>
              <a:t> </a:t>
            </a:r>
            <a:r>
              <a:rPr lang="de-DE" sz="1200" dirty="0" err="1"/>
              <a:t>up</a:t>
            </a:r>
            <a:r>
              <a:rPr lang="de-DE" sz="1200" dirty="0"/>
              <a:t> an individual network. The </a:t>
            </a:r>
            <a:r>
              <a:rPr lang="de-DE" sz="1200" dirty="0" err="1"/>
              <a:t>default</a:t>
            </a:r>
            <a:r>
              <a:rPr lang="de-DE" sz="1200" dirty="0"/>
              <a:t> </a:t>
            </a:r>
            <a:r>
              <a:rPr lang="de-DE" sz="1200" dirty="0" err="1"/>
              <a:t>password</a:t>
            </a:r>
            <a:r>
              <a:rPr lang="de-DE" sz="1200" dirty="0"/>
              <a:t> </a:t>
            </a:r>
            <a:r>
              <a:rPr lang="de-DE" sz="1200" dirty="0" err="1"/>
              <a:t>is</a:t>
            </a:r>
            <a:r>
              <a:rPr lang="de-DE" sz="1200" dirty="0"/>
              <a:t> 123456789</a:t>
            </a:r>
          </a:p>
          <a:p>
            <a:pPr lvl="2"/>
            <a:r>
              <a:rPr lang="de-DE" dirty="0"/>
              <a:t>Connect </a:t>
            </a:r>
            <a:r>
              <a:rPr lang="de-DE" dirty="0" err="1"/>
              <a:t>to</a:t>
            </a:r>
            <a:r>
              <a:rPr lang="de-DE" dirty="0"/>
              <a:t> </a:t>
            </a:r>
            <a:r>
              <a:rPr lang="de-DE" dirty="0" err="1"/>
              <a:t>the</a:t>
            </a:r>
            <a:r>
              <a:rPr lang="de-DE" dirty="0"/>
              <a:t> WiFi AP </a:t>
            </a:r>
            <a:r>
              <a:rPr lang="de-DE" dirty="0" err="1"/>
              <a:t>with</a:t>
            </a:r>
            <a:r>
              <a:rPr lang="de-DE" dirty="0"/>
              <a:t> an end </a:t>
            </a:r>
            <a:r>
              <a:rPr lang="de-DE" dirty="0" err="1"/>
              <a:t>device</a:t>
            </a:r>
            <a:r>
              <a:rPr lang="de-DE" dirty="0"/>
              <a:t> </a:t>
            </a:r>
            <a:r>
              <a:rPr lang="de-DE" dirty="0" err="1"/>
              <a:t>of</a:t>
            </a:r>
            <a:r>
              <a:rPr lang="de-DE" dirty="0"/>
              <a:t> </a:t>
            </a:r>
            <a:r>
              <a:rPr lang="de-DE" dirty="0" err="1"/>
              <a:t>your</a:t>
            </a:r>
            <a:r>
              <a:rPr lang="de-DE" dirty="0"/>
              <a:t> </a:t>
            </a:r>
            <a:r>
              <a:rPr lang="de-DE" dirty="0" err="1"/>
              <a:t>choice</a:t>
            </a:r>
            <a:r>
              <a:rPr lang="de-DE" dirty="0"/>
              <a:t> (e. g. </a:t>
            </a:r>
            <a:r>
              <a:rPr lang="de-DE" dirty="0" err="1"/>
              <a:t>computer</a:t>
            </a:r>
            <a:r>
              <a:rPr lang="de-DE" dirty="0"/>
              <a:t>, </a:t>
            </a:r>
            <a:r>
              <a:rPr lang="de-DE" dirty="0" err="1"/>
              <a:t>smartphone</a:t>
            </a:r>
            <a:r>
              <a:rPr lang="de-DE" dirty="0"/>
              <a:t>, etc.)</a:t>
            </a:r>
          </a:p>
          <a:p>
            <a:pPr lvl="2"/>
            <a:r>
              <a:rPr lang="de-DE" dirty="0"/>
              <a:t>The web </a:t>
            </a:r>
            <a:r>
              <a:rPr lang="de-DE" dirty="0" err="1"/>
              <a:t>server</a:t>
            </a:r>
            <a:r>
              <a:rPr lang="de-DE" dirty="0"/>
              <a:t> interface </a:t>
            </a:r>
            <a:r>
              <a:rPr lang="de-DE" dirty="0" err="1"/>
              <a:t>can</a:t>
            </a:r>
            <a:r>
              <a:rPr lang="de-DE" dirty="0"/>
              <a:t> </a:t>
            </a:r>
            <a:r>
              <a:rPr lang="de-DE" dirty="0" err="1"/>
              <a:t>be</a:t>
            </a:r>
            <a:r>
              <a:rPr lang="de-DE" dirty="0"/>
              <a:t> </a:t>
            </a:r>
            <a:r>
              <a:rPr lang="de-DE" dirty="0" err="1"/>
              <a:t>accessed</a:t>
            </a:r>
            <a:r>
              <a:rPr lang="de-DE" dirty="0"/>
              <a:t> </a:t>
            </a:r>
            <a:r>
              <a:rPr lang="de-DE" dirty="0" err="1"/>
              <a:t>with</a:t>
            </a:r>
            <a:r>
              <a:rPr lang="de-DE" dirty="0"/>
              <a:t> a web </a:t>
            </a:r>
            <a:r>
              <a:rPr lang="de-DE" dirty="0" err="1"/>
              <a:t>browser</a:t>
            </a:r>
            <a:r>
              <a:rPr lang="de-DE" dirty="0"/>
              <a:t> and </a:t>
            </a:r>
            <a:r>
              <a:rPr lang="de-DE" dirty="0" err="1"/>
              <a:t>the</a:t>
            </a:r>
            <a:r>
              <a:rPr lang="de-DE" dirty="0"/>
              <a:t> IP </a:t>
            </a:r>
            <a:r>
              <a:rPr lang="de-DE" dirty="0" err="1"/>
              <a:t>address</a:t>
            </a:r>
            <a:r>
              <a:rPr lang="de-DE" dirty="0"/>
              <a:t> 192.168.4.1</a:t>
            </a:r>
          </a:p>
          <a:p>
            <a:pPr lvl="2"/>
            <a:endParaRPr lang="de-DE" dirty="0"/>
          </a:p>
          <a:p>
            <a:r>
              <a:rPr lang="de-DE" dirty="0" err="1"/>
              <a:t>When</a:t>
            </a:r>
            <a:r>
              <a:rPr lang="de-DE" dirty="0"/>
              <a:t> </a:t>
            </a:r>
            <a:r>
              <a:rPr lang="de-DE" u="sng" dirty="0" err="1"/>
              <a:t>already</a:t>
            </a:r>
            <a:r>
              <a:rPr lang="de-DE" u="sng" dirty="0"/>
              <a:t> </a:t>
            </a:r>
            <a:r>
              <a:rPr lang="de-DE" u="sng" dirty="0" err="1"/>
              <a:t>connected</a:t>
            </a:r>
            <a:r>
              <a:rPr lang="de-DE" dirty="0"/>
              <a:t> </a:t>
            </a:r>
            <a:r>
              <a:rPr lang="de-DE" dirty="0" err="1"/>
              <a:t>to</a:t>
            </a:r>
            <a:r>
              <a:rPr lang="de-DE" dirty="0"/>
              <a:t> a WiFi network</a:t>
            </a:r>
          </a:p>
          <a:p>
            <a:pPr lvl="1"/>
            <a:r>
              <a:rPr lang="de-DE" dirty="0"/>
              <a:t>The web interface </a:t>
            </a:r>
            <a:r>
              <a:rPr lang="de-DE" dirty="0" err="1"/>
              <a:t>is</a:t>
            </a:r>
            <a:r>
              <a:rPr lang="de-DE" dirty="0"/>
              <a:t> </a:t>
            </a:r>
            <a:r>
              <a:rPr lang="de-DE" dirty="0" err="1"/>
              <a:t>now</a:t>
            </a:r>
            <a:r>
              <a:rPr lang="de-DE" dirty="0"/>
              <a:t> </a:t>
            </a:r>
            <a:r>
              <a:rPr lang="de-DE" dirty="0" err="1"/>
              <a:t>accessed</a:t>
            </a:r>
            <a:r>
              <a:rPr lang="de-DE" dirty="0"/>
              <a:t> via </a:t>
            </a:r>
            <a:r>
              <a:rPr lang="de-DE" dirty="0" err="1"/>
              <a:t>the</a:t>
            </a:r>
            <a:r>
              <a:rPr lang="de-DE" dirty="0"/>
              <a:t> IP </a:t>
            </a:r>
            <a:r>
              <a:rPr lang="de-DE" dirty="0" err="1"/>
              <a:t>of</a:t>
            </a:r>
            <a:r>
              <a:rPr lang="de-DE" dirty="0"/>
              <a:t> </a:t>
            </a:r>
            <a:r>
              <a:rPr lang="de-DE" dirty="0" err="1"/>
              <a:t>the</a:t>
            </a:r>
            <a:r>
              <a:rPr lang="de-DE" dirty="0"/>
              <a:t> </a:t>
            </a:r>
            <a:r>
              <a:rPr lang="de-DE" dirty="0" err="1"/>
              <a:t>gateway</a:t>
            </a:r>
            <a:endParaRPr lang="de-DE" dirty="0"/>
          </a:p>
          <a:p>
            <a:pPr lvl="1"/>
            <a:r>
              <a:rPr lang="de-DE" dirty="0" err="1"/>
              <a:t>For</a:t>
            </a:r>
            <a:r>
              <a:rPr lang="de-DE" dirty="0"/>
              <a:t> </a:t>
            </a:r>
            <a:r>
              <a:rPr lang="de-DE" dirty="0" err="1"/>
              <a:t>finding</a:t>
            </a:r>
            <a:r>
              <a:rPr lang="de-DE" dirty="0"/>
              <a:t> </a:t>
            </a:r>
            <a:r>
              <a:rPr lang="de-DE" dirty="0" err="1"/>
              <a:t>the</a:t>
            </a:r>
            <a:r>
              <a:rPr lang="de-DE" dirty="0"/>
              <a:t> IP, </a:t>
            </a:r>
            <a:r>
              <a:rPr lang="de-DE" dirty="0" err="1"/>
              <a:t>you</a:t>
            </a:r>
            <a:r>
              <a:rPr lang="de-DE" dirty="0"/>
              <a:t> </a:t>
            </a:r>
            <a:r>
              <a:rPr lang="de-DE" dirty="0" err="1"/>
              <a:t>can</a:t>
            </a:r>
            <a:r>
              <a:rPr lang="de-DE" dirty="0"/>
              <a:t>, </a:t>
            </a:r>
            <a:r>
              <a:rPr lang="de-DE" dirty="0" err="1"/>
              <a:t>for</a:t>
            </a:r>
            <a:r>
              <a:rPr lang="de-DE" dirty="0"/>
              <a:t> </a:t>
            </a:r>
            <a:r>
              <a:rPr lang="de-DE" dirty="0" err="1"/>
              <a:t>instance</a:t>
            </a:r>
            <a:r>
              <a:rPr lang="de-DE" dirty="0"/>
              <a:t>:</a:t>
            </a:r>
          </a:p>
          <a:p>
            <a:pPr lvl="2"/>
            <a:r>
              <a:rPr lang="de-DE" dirty="0"/>
              <a:t>Use BLE </a:t>
            </a:r>
            <a:r>
              <a:rPr lang="de-DE" dirty="0" err="1"/>
              <a:t>beacon</a:t>
            </a:r>
            <a:r>
              <a:rPr lang="de-DE" dirty="0"/>
              <a:t> =&gt; Press CFG </a:t>
            </a:r>
            <a:r>
              <a:rPr lang="de-DE" dirty="0" err="1"/>
              <a:t>button</a:t>
            </a:r>
            <a:r>
              <a:rPr lang="de-DE" dirty="0"/>
              <a:t> </a:t>
            </a:r>
            <a:r>
              <a:rPr lang="de-DE" dirty="0" err="1"/>
              <a:t>for</a:t>
            </a:r>
            <a:r>
              <a:rPr lang="de-DE" dirty="0"/>
              <a:t> &lt; 1 s: LED </a:t>
            </a:r>
            <a:r>
              <a:rPr lang="de-DE" dirty="0" err="1"/>
              <a:t>blinks</a:t>
            </a:r>
            <a:r>
              <a:rPr lang="de-DE" dirty="0"/>
              <a:t> 2x</a:t>
            </a:r>
          </a:p>
          <a:p>
            <a:pPr lvl="3"/>
            <a:r>
              <a:rPr lang="de-DE" dirty="0"/>
              <a:t>The IP </a:t>
            </a:r>
            <a:r>
              <a:rPr lang="de-DE" dirty="0" err="1"/>
              <a:t>address</a:t>
            </a:r>
            <a:r>
              <a:rPr lang="de-DE" dirty="0"/>
              <a:t> </a:t>
            </a:r>
            <a:r>
              <a:rPr lang="de-DE" dirty="0" err="1"/>
              <a:t>is</a:t>
            </a:r>
            <a:r>
              <a:rPr lang="de-DE" dirty="0"/>
              <a:t> </a:t>
            </a:r>
            <a:r>
              <a:rPr lang="de-DE" dirty="0" err="1"/>
              <a:t>provided</a:t>
            </a:r>
            <a:r>
              <a:rPr lang="de-DE" dirty="0"/>
              <a:t> </a:t>
            </a:r>
            <a:r>
              <a:rPr lang="de-DE" dirty="0" err="1"/>
              <a:t>as</a:t>
            </a:r>
            <a:r>
              <a:rPr lang="de-DE" dirty="0"/>
              <a:t> BLE-Beacon, </a:t>
            </a:r>
            <a:r>
              <a:rPr lang="de-DE" dirty="0" err="1"/>
              <a:t>which</a:t>
            </a:r>
            <a:r>
              <a:rPr lang="de-DE" dirty="0"/>
              <a:t> </a:t>
            </a:r>
            <a:r>
              <a:rPr lang="de-DE" dirty="0" err="1"/>
              <a:t>can</a:t>
            </a:r>
            <a:r>
              <a:rPr lang="de-DE" dirty="0"/>
              <a:t> </a:t>
            </a:r>
            <a:r>
              <a:rPr lang="de-DE" dirty="0" err="1"/>
              <a:t>be</a:t>
            </a:r>
            <a:r>
              <a:rPr lang="de-DE" dirty="0"/>
              <a:t> </a:t>
            </a:r>
            <a:r>
              <a:rPr lang="de-DE" dirty="0" err="1"/>
              <a:t>received</a:t>
            </a:r>
            <a:r>
              <a:rPr lang="de-DE" dirty="0"/>
              <a:t> </a:t>
            </a:r>
            <a:r>
              <a:rPr lang="de-DE" dirty="0" err="1"/>
              <a:t>with</a:t>
            </a:r>
            <a:r>
              <a:rPr lang="de-DE" dirty="0"/>
              <a:t> a Bluetooth-</a:t>
            </a:r>
            <a:r>
              <a:rPr lang="de-DE" dirty="0" err="1"/>
              <a:t>enabled</a:t>
            </a:r>
            <a:r>
              <a:rPr lang="de-DE" dirty="0"/>
              <a:t> </a:t>
            </a:r>
            <a:r>
              <a:rPr lang="de-DE" dirty="0" err="1"/>
              <a:t>device</a:t>
            </a:r>
            <a:r>
              <a:rPr lang="de-DE" dirty="0"/>
              <a:t>. e. g.:</a:t>
            </a:r>
          </a:p>
          <a:p>
            <a:pPr lvl="4"/>
            <a:r>
              <a:rPr lang="de-DE" sz="1100" dirty="0"/>
              <a:t>Bluetooth Beacon </a:t>
            </a:r>
            <a:r>
              <a:rPr lang="de-DE" sz="1100" dirty="0" err="1"/>
              <a:t>Interactor</a:t>
            </a:r>
            <a:r>
              <a:rPr lang="de-DE" sz="1100" dirty="0"/>
              <a:t> (Windows Store)</a:t>
            </a:r>
          </a:p>
          <a:p>
            <a:pPr lvl="4"/>
            <a:r>
              <a:rPr lang="de-DE" sz="1100" dirty="0" err="1"/>
              <a:t>eBeacon</a:t>
            </a:r>
            <a:r>
              <a:rPr lang="de-DE" sz="1100" dirty="0"/>
              <a:t> (IOS)</a:t>
            </a:r>
          </a:p>
          <a:p>
            <a:pPr lvl="2"/>
            <a:r>
              <a:rPr lang="de-DE" dirty="0" err="1"/>
              <a:t>Alternatively</a:t>
            </a:r>
            <a:r>
              <a:rPr lang="de-DE" dirty="0"/>
              <a:t>, </a:t>
            </a:r>
            <a:r>
              <a:rPr lang="de-DE" dirty="0" err="1"/>
              <a:t>checking</a:t>
            </a:r>
            <a:r>
              <a:rPr lang="de-DE" dirty="0"/>
              <a:t> IP in </a:t>
            </a:r>
            <a:r>
              <a:rPr lang="de-DE" dirty="0" err="1"/>
              <a:t>router</a:t>
            </a:r>
            <a:r>
              <a:rPr lang="de-DE" dirty="0"/>
              <a:t> </a:t>
            </a:r>
            <a:r>
              <a:rPr lang="de-DE" dirty="0" err="1"/>
              <a:t>config</a:t>
            </a:r>
            <a:r>
              <a:rPr lang="de-DE" dirty="0"/>
              <a:t> (</a:t>
            </a:r>
            <a:r>
              <a:rPr lang="de-DE" dirty="0" err="1"/>
              <a:t>might</a:t>
            </a:r>
            <a:r>
              <a:rPr lang="de-DE" dirty="0"/>
              <a:t> </a:t>
            </a:r>
            <a:r>
              <a:rPr lang="de-DE" dirty="0" err="1"/>
              <a:t>be</a:t>
            </a:r>
            <a:r>
              <a:rPr lang="de-DE" dirty="0"/>
              <a:t> </a:t>
            </a:r>
            <a:r>
              <a:rPr lang="de-DE" dirty="0" err="1"/>
              <a:t>incomprehensible</a:t>
            </a:r>
            <a:r>
              <a:rPr lang="de-DE" dirty="0"/>
              <a:t> </a:t>
            </a:r>
            <a:r>
              <a:rPr lang="de-DE" dirty="0" err="1"/>
              <a:t>with</a:t>
            </a:r>
            <a:r>
              <a:rPr lang="de-DE" dirty="0"/>
              <a:t> </a:t>
            </a:r>
            <a:r>
              <a:rPr lang="de-DE" dirty="0" err="1"/>
              <a:t>many</a:t>
            </a:r>
            <a:r>
              <a:rPr lang="de-DE" dirty="0"/>
              <a:t> </a:t>
            </a:r>
            <a:r>
              <a:rPr lang="de-DE" dirty="0" err="1"/>
              <a:t>gateways</a:t>
            </a:r>
            <a:r>
              <a:rPr lang="de-DE" dirty="0"/>
              <a:t> in </a:t>
            </a:r>
            <a:r>
              <a:rPr lang="de-DE" dirty="0" err="1"/>
              <a:t>the</a:t>
            </a:r>
            <a:r>
              <a:rPr lang="de-DE" dirty="0"/>
              <a:t> network)</a:t>
            </a:r>
          </a:p>
          <a:p>
            <a:pPr lvl="1"/>
            <a:endParaRPr lang="de-DE" dirty="0"/>
          </a:p>
        </p:txBody>
      </p:sp>
    </p:spTree>
    <p:extLst>
      <p:ext uri="{BB962C8B-B14F-4D97-AF65-F5344CB8AC3E}">
        <p14:creationId xmlns:p14="http://schemas.microsoft.com/office/powerpoint/2010/main" val="19145144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7E8E130-7740-45A7-B153-BA841C7DB18A}"/>
              </a:ext>
            </a:extLst>
          </p:cNvPr>
          <p:cNvSpPr>
            <a:spLocks noGrp="1"/>
          </p:cNvSpPr>
          <p:nvPr>
            <p:ph type="title"/>
          </p:nvPr>
        </p:nvSpPr>
        <p:spPr/>
        <p:txBody>
          <a:bodyPr/>
          <a:lstStyle/>
          <a:p>
            <a:r>
              <a:rPr lang="de-DE" dirty="0"/>
              <a:t>WiFi </a:t>
            </a:r>
            <a:r>
              <a:rPr lang="de-DE" dirty="0" err="1"/>
              <a:t>configuration</a:t>
            </a:r>
            <a:r>
              <a:rPr lang="de-DE" dirty="0"/>
              <a:t> </a:t>
            </a:r>
          </a:p>
        </p:txBody>
      </p:sp>
      <p:sp>
        <p:nvSpPr>
          <p:cNvPr id="4" name="Textplatzhalter 3">
            <a:extLst>
              <a:ext uri="{FF2B5EF4-FFF2-40B4-BE49-F238E27FC236}">
                <a16:creationId xmlns:a16="http://schemas.microsoft.com/office/drawing/2014/main" id="{9E82B63D-0C5C-4EB0-8EF8-DDB5BB115A88}"/>
              </a:ext>
            </a:extLst>
          </p:cNvPr>
          <p:cNvSpPr>
            <a:spLocks noGrp="1"/>
          </p:cNvSpPr>
          <p:nvPr>
            <p:ph type="body" sz="quarter" idx="13"/>
          </p:nvPr>
        </p:nvSpPr>
        <p:spPr>
          <a:xfrm>
            <a:off x="384000" y="3878074"/>
            <a:ext cx="11424885" cy="2285126"/>
          </a:xfrm>
        </p:spPr>
        <p:txBody>
          <a:bodyPr/>
          <a:lstStyle/>
          <a:p>
            <a:r>
              <a:rPr lang="de-DE" dirty="0"/>
              <a:t>Access Point</a:t>
            </a:r>
          </a:p>
          <a:p>
            <a:pPr lvl="1"/>
            <a:r>
              <a:rPr lang="de-DE" dirty="0"/>
              <a:t>Set </a:t>
            </a:r>
            <a:r>
              <a:rPr lang="de-DE" dirty="0" err="1"/>
              <a:t>name</a:t>
            </a:r>
            <a:r>
              <a:rPr lang="de-DE" dirty="0"/>
              <a:t> and </a:t>
            </a:r>
            <a:r>
              <a:rPr lang="de-DE" dirty="0" err="1"/>
              <a:t>password</a:t>
            </a:r>
            <a:r>
              <a:rPr lang="de-DE" dirty="0"/>
              <a:t> </a:t>
            </a:r>
            <a:r>
              <a:rPr lang="de-DE" dirty="0" err="1"/>
              <a:t>for</a:t>
            </a:r>
            <a:r>
              <a:rPr lang="de-DE" dirty="0"/>
              <a:t> </a:t>
            </a:r>
            <a:r>
              <a:rPr lang="de-DE" dirty="0" err="1"/>
              <a:t>the</a:t>
            </a:r>
            <a:r>
              <a:rPr lang="de-DE" dirty="0"/>
              <a:t> AP </a:t>
            </a:r>
            <a:r>
              <a:rPr lang="de-DE" dirty="0" err="1"/>
              <a:t>of</a:t>
            </a:r>
            <a:r>
              <a:rPr lang="de-DE" dirty="0"/>
              <a:t> </a:t>
            </a:r>
            <a:r>
              <a:rPr lang="de-DE" dirty="0" err="1"/>
              <a:t>the</a:t>
            </a:r>
            <a:r>
              <a:rPr lang="de-DE" dirty="0"/>
              <a:t> Gateway (e. g. </a:t>
            </a:r>
            <a:r>
              <a:rPr lang="de-DE" dirty="0" err="1"/>
              <a:t>credentials</a:t>
            </a:r>
            <a:r>
              <a:rPr lang="de-DE" dirty="0"/>
              <a:t> </a:t>
            </a:r>
            <a:r>
              <a:rPr lang="de-DE" dirty="0" err="1"/>
              <a:t>when</a:t>
            </a:r>
            <a:r>
              <a:rPr lang="de-DE" dirty="0"/>
              <a:t> </a:t>
            </a:r>
            <a:r>
              <a:rPr lang="de-DE" dirty="0" err="1"/>
              <a:t>activating</a:t>
            </a:r>
            <a:r>
              <a:rPr lang="de-DE" dirty="0"/>
              <a:t> </a:t>
            </a:r>
            <a:r>
              <a:rPr lang="de-DE" dirty="0" err="1"/>
              <a:t>the</a:t>
            </a:r>
            <a:r>
              <a:rPr lang="de-DE" dirty="0"/>
              <a:t> AP </a:t>
            </a:r>
            <a:r>
              <a:rPr lang="de-DE" dirty="0" err="1"/>
              <a:t>configuration</a:t>
            </a:r>
            <a:r>
              <a:rPr lang="de-DE" dirty="0"/>
              <a:t>)</a:t>
            </a:r>
          </a:p>
          <a:p>
            <a:pPr lvl="1"/>
            <a:r>
              <a:rPr lang="de-DE" dirty="0" err="1"/>
              <a:t>Should</a:t>
            </a:r>
            <a:r>
              <a:rPr lang="de-DE" dirty="0"/>
              <a:t> </a:t>
            </a:r>
            <a:r>
              <a:rPr lang="de-DE" dirty="0" err="1"/>
              <a:t>usually</a:t>
            </a:r>
            <a:r>
              <a:rPr lang="de-DE" dirty="0"/>
              <a:t> not </a:t>
            </a:r>
            <a:r>
              <a:rPr lang="de-DE" dirty="0" err="1"/>
              <a:t>be</a:t>
            </a:r>
            <a:r>
              <a:rPr lang="de-DE" dirty="0"/>
              <a:t> </a:t>
            </a:r>
            <a:r>
              <a:rPr lang="de-DE" dirty="0" err="1"/>
              <a:t>touched</a:t>
            </a:r>
            <a:r>
              <a:rPr lang="de-DE" dirty="0"/>
              <a:t>, </a:t>
            </a:r>
            <a:r>
              <a:rPr lang="de-DE" dirty="0" err="1"/>
              <a:t>as</a:t>
            </a:r>
            <a:r>
              <a:rPr lang="de-DE" dirty="0"/>
              <a:t> </a:t>
            </a:r>
            <a:r>
              <a:rPr lang="de-DE" dirty="0" err="1"/>
              <a:t>the</a:t>
            </a:r>
            <a:r>
              <a:rPr lang="de-DE" dirty="0"/>
              <a:t> </a:t>
            </a:r>
            <a:r>
              <a:rPr lang="de-DE" dirty="0" err="1"/>
              <a:t>gateway</a:t>
            </a:r>
            <a:r>
              <a:rPr lang="de-DE" dirty="0"/>
              <a:t> will </a:t>
            </a:r>
            <a:r>
              <a:rPr lang="de-DE" dirty="0" err="1"/>
              <a:t>most</a:t>
            </a:r>
            <a:r>
              <a:rPr lang="de-DE" dirty="0"/>
              <a:t> </a:t>
            </a:r>
            <a:r>
              <a:rPr lang="de-DE" dirty="0" err="1"/>
              <a:t>likely</a:t>
            </a:r>
            <a:r>
              <a:rPr lang="de-DE" dirty="0"/>
              <a:t> </a:t>
            </a:r>
            <a:r>
              <a:rPr lang="de-DE" dirty="0" err="1"/>
              <a:t>be</a:t>
            </a:r>
            <a:r>
              <a:rPr lang="de-DE" dirty="0"/>
              <a:t> </a:t>
            </a:r>
            <a:r>
              <a:rPr lang="de-DE" dirty="0" err="1"/>
              <a:t>operated</a:t>
            </a:r>
            <a:r>
              <a:rPr lang="de-DE" dirty="0"/>
              <a:t> </a:t>
            </a:r>
            <a:r>
              <a:rPr lang="de-DE" dirty="0" err="1"/>
              <a:t>connected</a:t>
            </a:r>
            <a:r>
              <a:rPr lang="de-DE" dirty="0"/>
              <a:t> </a:t>
            </a:r>
            <a:r>
              <a:rPr lang="de-DE" dirty="0" err="1"/>
              <a:t>to</a:t>
            </a:r>
            <a:r>
              <a:rPr lang="de-DE" dirty="0"/>
              <a:t> a network. D</a:t>
            </a:r>
            <a:r>
              <a:rPr lang="de-DE" dirty="0">
                <a:sym typeface="Wingdings" panose="05000000000000000000" pitchFamily="2" charset="2"/>
              </a:rPr>
              <a:t>efault </a:t>
            </a:r>
            <a:r>
              <a:rPr lang="de-DE" dirty="0" err="1">
                <a:sym typeface="Wingdings" panose="05000000000000000000" pitchFamily="2" charset="2"/>
              </a:rPr>
              <a:t>credentials</a:t>
            </a:r>
            <a:r>
              <a:rPr lang="de-DE" dirty="0">
                <a:sym typeface="Wingdings" panose="05000000000000000000" pitchFamily="2" charset="2"/>
              </a:rPr>
              <a:t> </a:t>
            </a:r>
            <a:r>
              <a:rPr lang="de-DE" dirty="0" err="1">
                <a:sym typeface="Wingdings" panose="05000000000000000000" pitchFamily="2" charset="2"/>
              </a:rPr>
              <a:t>are</a:t>
            </a:r>
            <a:r>
              <a:rPr lang="de-DE" dirty="0">
                <a:sym typeface="Wingdings" panose="05000000000000000000" pitchFamily="2" charset="2"/>
              </a:rPr>
              <a:t> SSID=MAC </a:t>
            </a:r>
            <a:r>
              <a:rPr lang="de-DE" dirty="0" err="1">
                <a:sym typeface="Wingdings" panose="05000000000000000000" pitchFamily="2" charset="2"/>
              </a:rPr>
              <a:t>address</a:t>
            </a:r>
            <a:r>
              <a:rPr lang="de-DE" dirty="0">
                <a:sym typeface="Wingdings" panose="05000000000000000000" pitchFamily="2" charset="2"/>
              </a:rPr>
              <a:t> </a:t>
            </a:r>
            <a:r>
              <a:rPr lang="de-DE" dirty="0" err="1">
                <a:sym typeface="Wingdings" panose="05000000000000000000" pitchFamily="2" charset="2"/>
              </a:rPr>
              <a:t>of</a:t>
            </a:r>
            <a:r>
              <a:rPr lang="de-DE" dirty="0">
                <a:sym typeface="Wingdings" panose="05000000000000000000" pitchFamily="2" charset="2"/>
              </a:rPr>
              <a:t> </a:t>
            </a:r>
            <a:r>
              <a:rPr lang="de-DE" dirty="0" err="1">
                <a:sym typeface="Wingdings" panose="05000000000000000000" pitchFamily="2" charset="2"/>
              </a:rPr>
              <a:t>the</a:t>
            </a:r>
            <a:r>
              <a:rPr lang="de-DE" dirty="0">
                <a:sym typeface="Wingdings" panose="05000000000000000000" pitchFamily="2" charset="2"/>
              </a:rPr>
              <a:t> ESP, and PW=12345679</a:t>
            </a:r>
          </a:p>
          <a:p>
            <a:r>
              <a:rPr lang="de-DE" dirty="0">
                <a:sym typeface="Wingdings" panose="05000000000000000000" pitchFamily="2" charset="2"/>
              </a:rPr>
              <a:t>Station</a:t>
            </a:r>
          </a:p>
          <a:p>
            <a:pPr lvl="1"/>
            <a:r>
              <a:rPr lang="de-DE" dirty="0">
                <a:sym typeface="Wingdings" panose="05000000000000000000" pitchFamily="2" charset="2"/>
              </a:rPr>
              <a:t>SSID and </a:t>
            </a:r>
            <a:r>
              <a:rPr lang="de-DE" dirty="0" err="1">
                <a:sym typeface="Wingdings" panose="05000000000000000000" pitchFamily="2" charset="2"/>
              </a:rPr>
              <a:t>password</a:t>
            </a:r>
            <a:r>
              <a:rPr lang="de-DE" dirty="0">
                <a:sym typeface="Wingdings" panose="05000000000000000000" pitchFamily="2" charset="2"/>
              </a:rPr>
              <a:t> </a:t>
            </a:r>
            <a:r>
              <a:rPr lang="de-DE" dirty="0" err="1">
                <a:sym typeface="Wingdings" panose="05000000000000000000" pitchFamily="2" charset="2"/>
              </a:rPr>
              <a:t>of</a:t>
            </a:r>
            <a:r>
              <a:rPr lang="de-DE" dirty="0">
                <a:sym typeface="Wingdings" panose="05000000000000000000" pitchFamily="2" charset="2"/>
              </a:rPr>
              <a:t> </a:t>
            </a:r>
            <a:r>
              <a:rPr lang="de-DE" dirty="0" err="1">
                <a:sym typeface="Wingdings" panose="05000000000000000000" pitchFamily="2" charset="2"/>
              </a:rPr>
              <a:t>the</a:t>
            </a:r>
            <a:r>
              <a:rPr lang="de-DE" dirty="0">
                <a:sym typeface="Wingdings" panose="05000000000000000000" pitchFamily="2" charset="2"/>
              </a:rPr>
              <a:t> WiFi network </a:t>
            </a:r>
            <a:r>
              <a:rPr lang="de-DE" dirty="0" err="1">
                <a:sym typeface="Wingdings" panose="05000000000000000000" pitchFamily="2" charset="2"/>
              </a:rPr>
              <a:t>the</a:t>
            </a:r>
            <a:r>
              <a:rPr lang="de-DE" dirty="0">
                <a:sym typeface="Wingdings" panose="05000000000000000000" pitchFamily="2" charset="2"/>
              </a:rPr>
              <a:t> Gateway </a:t>
            </a:r>
            <a:r>
              <a:rPr lang="de-DE" dirty="0" err="1">
                <a:sym typeface="Wingdings" panose="05000000000000000000" pitchFamily="2" charset="2"/>
              </a:rPr>
              <a:t>should</a:t>
            </a:r>
            <a:r>
              <a:rPr lang="de-DE" dirty="0">
                <a:sym typeface="Wingdings" panose="05000000000000000000" pitchFamily="2" charset="2"/>
              </a:rPr>
              <a:t> </a:t>
            </a:r>
            <a:r>
              <a:rPr lang="de-DE" dirty="0" err="1">
                <a:sym typeface="Wingdings" panose="05000000000000000000" pitchFamily="2" charset="2"/>
              </a:rPr>
              <a:t>be</a:t>
            </a:r>
            <a:r>
              <a:rPr lang="de-DE" dirty="0">
                <a:sym typeface="Wingdings" panose="05000000000000000000" pitchFamily="2" charset="2"/>
              </a:rPr>
              <a:t> </a:t>
            </a:r>
            <a:r>
              <a:rPr lang="de-DE" dirty="0" err="1">
                <a:sym typeface="Wingdings" panose="05000000000000000000" pitchFamily="2" charset="2"/>
              </a:rPr>
              <a:t>connected</a:t>
            </a:r>
            <a:r>
              <a:rPr lang="de-DE" dirty="0">
                <a:sym typeface="Wingdings" panose="05000000000000000000" pitchFamily="2" charset="2"/>
              </a:rPr>
              <a:t> </a:t>
            </a:r>
            <a:r>
              <a:rPr lang="de-DE" dirty="0" err="1">
                <a:sym typeface="Wingdings" panose="05000000000000000000" pitchFamily="2" charset="2"/>
              </a:rPr>
              <a:t>to</a:t>
            </a:r>
            <a:r>
              <a:rPr lang="de-DE" dirty="0">
                <a:sym typeface="Wingdings" panose="05000000000000000000" pitchFamily="2" charset="2"/>
              </a:rPr>
              <a:t>.</a:t>
            </a:r>
          </a:p>
          <a:p>
            <a:pPr lvl="2"/>
            <a:r>
              <a:rPr lang="de-DE" dirty="0">
                <a:sym typeface="Wingdings" panose="05000000000000000000" pitchFamily="2" charset="2"/>
              </a:rPr>
              <a:t>Note </a:t>
            </a:r>
            <a:r>
              <a:rPr lang="de-DE" dirty="0" err="1">
                <a:sym typeface="Wingdings" panose="05000000000000000000" pitchFamily="2" charset="2"/>
              </a:rPr>
              <a:t>that</a:t>
            </a:r>
            <a:r>
              <a:rPr lang="de-DE" dirty="0">
                <a:sym typeface="Wingdings" panose="05000000000000000000" pitchFamily="2" charset="2"/>
              </a:rPr>
              <a:t> </a:t>
            </a:r>
            <a:r>
              <a:rPr lang="de-DE" dirty="0" err="1">
                <a:sym typeface="Wingdings" panose="05000000000000000000" pitchFamily="2" charset="2"/>
              </a:rPr>
              <a:t>it</a:t>
            </a:r>
            <a:r>
              <a:rPr lang="de-DE" dirty="0">
                <a:sym typeface="Wingdings" panose="05000000000000000000" pitchFamily="2" charset="2"/>
              </a:rPr>
              <a:t> </a:t>
            </a:r>
            <a:r>
              <a:rPr lang="de-DE" dirty="0" err="1">
                <a:sym typeface="Wingdings" panose="05000000000000000000" pitchFamily="2" charset="2"/>
              </a:rPr>
              <a:t>might</a:t>
            </a:r>
            <a:r>
              <a:rPr lang="de-DE" dirty="0">
                <a:sym typeface="Wingdings" panose="05000000000000000000" pitchFamily="2" charset="2"/>
              </a:rPr>
              <a:t> not </a:t>
            </a:r>
            <a:r>
              <a:rPr lang="de-DE" dirty="0" err="1">
                <a:sym typeface="Wingdings" panose="05000000000000000000" pitchFamily="2" charset="2"/>
              </a:rPr>
              <a:t>be</a:t>
            </a:r>
            <a:r>
              <a:rPr lang="de-DE" dirty="0">
                <a:sym typeface="Wingdings" panose="05000000000000000000" pitchFamily="2" charset="2"/>
              </a:rPr>
              <a:t> possible </a:t>
            </a:r>
            <a:r>
              <a:rPr lang="de-DE" dirty="0" err="1">
                <a:sym typeface="Wingdings" panose="05000000000000000000" pitchFamily="2" charset="2"/>
              </a:rPr>
              <a:t>to</a:t>
            </a:r>
            <a:r>
              <a:rPr lang="de-DE" dirty="0">
                <a:sym typeface="Wingdings" panose="05000000000000000000" pitchFamily="2" charset="2"/>
              </a:rPr>
              <a:t> connect </a:t>
            </a:r>
            <a:r>
              <a:rPr lang="de-DE" dirty="0" err="1">
                <a:sym typeface="Wingdings" panose="05000000000000000000" pitchFamily="2" charset="2"/>
              </a:rPr>
              <a:t>with</a:t>
            </a:r>
            <a:r>
              <a:rPr lang="de-DE" dirty="0">
                <a:sym typeface="Wingdings" panose="05000000000000000000" pitchFamily="2" charset="2"/>
              </a:rPr>
              <a:t> </a:t>
            </a:r>
            <a:r>
              <a:rPr lang="de-DE" dirty="0" err="1">
                <a:sym typeface="Wingdings" panose="05000000000000000000" pitchFamily="2" charset="2"/>
              </a:rPr>
              <a:t>special</a:t>
            </a:r>
            <a:r>
              <a:rPr lang="de-DE" dirty="0">
                <a:sym typeface="Wingdings" panose="05000000000000000000" pitchFamily="2" charset="2"/>
              </a:rPr>
              <a:t> </a:t>
            </a:r>
            <a:r>
              <a:rPr lang="de-DE" dirty="0" err="1">
                <a:sym typeface="Wingdings" panose="05000000000000000000" pitchFamily="2" charset="2"/>
              </a:rPr>
              <a:t>encrypted</a:t>
            </a:r>
            <a:r>
              <a:rPr lang="de-DE" dirty="0">
                <a:sym typeface="Wingdings" panose="05000000000000000000" pitchFamily="2" charset="2"/>
              </a:rPr>
              <a:t> </a:t>
            </a:r>
            <a:r>
              <a:rPr lang="de-DE" dirty="0" err="1">
                <a:sym typeface="Wingdings" panose="05000000000000000000" pitchFamily="2" charset="2"/>
              </a:rPr>
              <a:t>networks</a:t>
            </a:r>
            <a:r>
              <a:rPr lang="de-DE" dirty="0">
                <a:sym typeface="Wingdings" panose="05000000000000000000" pitchFamily="2" charset="2"/>
              </a:rPr>
              <a:t> like WPA2 </a:t>
            </a:r>
            <a:r>
              <a:rPr lang="de-DE" dirty="0" err="1">
                <a:sym typeface="Wingdings" panose="05000000000000000000" pitchFamily="2" charset="2"/>
              </a:rPr>
              <a:t>enterprise</a:t>
            </a:r>
            <a:r>
              <a:rPr lang="de-DE" dirty="0">
                <a:sym typeface="Wingdings" panose="05000000000000000000" pitchFamily="2" charset="2"/>
              </a:rPr>
              <a:t> (</a:t>
            </a:r>
            <a:r>
              <a:rPr lang="de-DE" dirty="0" err="1">
                <a:sym typeface="Wingdings" panose="05000000000000000000" pitchFamily="2" charset="2"/>
              </a:rPr>
              <a:t>Eduroam</a:t>
            </a:r>
            <a:r>
              <a:rPr lang="de-DE" dirty="0">
                <a:sym typeface="Wingdings" panose="05000000000000000000" pitchFamily="2" charset="2"/>
              </a:rPr>
              <a:t>)</a:t>
            </a:r>
            <a:endParaRPr lang="de-DE" dirty="0"/>
          </a:p>
          <a:p>
            <a:pPr marL="432100" lvl="2" indent="0">
              <a:buNone/>
            </a:pPr>
            <a:endParaRPr lang="de-DE" dirty="0"/>
          </a:p>
        </p:txBody>
      </p:sp>
      <p:pic>
        <p:nvPicPr>
          <p:cNvPr id="6" name="Grafik 5">
            <a:extLst>
              <a:ext uri="{FF2B5EF4-FFF2-40B4-BE49-F238E27FC236}">
                <a16:creationId xmlns:a16="http://schemas.microsoft.com/office/drawing/2014/main" id="{7C400652-A267-459F-A100-C47FF4371916}"/>
              </a:ext>
            </a:extLst>
          </p:cNvPr>
          <p:cNvPicPr>
            <a:picLocks noChangeAspect="1"/>
          </p:cNvPicPr>
          <p:nvPr/>
        </p:nvPicPr>
        <p:blipFill>
          <a:blip r:embed="rId2"/>
          <a:stretch>
            <a:fillRect/>
          </a:stretch>
        </p:blipFill>
        <p:spPr>
          <a:xfrm>
            <a:off x="1003208" y="839129"/>
            <a:ext cx="10185583" cy="2887415"/>
          </a:xfrm>
          <a:prstGeom prst="rect">
            <a:avLst/>
          </a:prstGeom>
        </p:spPr>
      </p:pic>
    </p:spTree>
    <p:extLst>
      <p:ext uri="{BB962C8B-B14F-4D97-AF65-F5344CB8AC3E}">
        <p14:creationId xmlns:p14="http://schemas.microsoft.com/office/powerpoint/2010/main" val="1474540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46B89EA-8E84-4218-9345-36360977EE36}"/>
              </a:ext>
            </a:extLst>
          </p:cNvPr>
          <p:cNvSpPr>
            <a:spLocks noGrp="1"/>
          </p:cNvSpPr>
          <p:nvPr>
            <p:ph type="title"/>
          </p:nvPr>
        </p:nvSpPr>
        <p:spPr/>
        <p:txBody>
          <a:bodyPr/>
          <a:lstStyle/>
          <a:p>
            <a:r>
              <a:rPr lang="de-DE" dirty="0"/>
              <a:t>MQTT </a:t>
            </a:r>
            <a:r>
              <a:rPr lang="de-DE" dirty="0" err="1"/>
              <a:t>configuration</a:t>
            </a:r>
            <a:r>
              <a:rPr lang="de-DE" dirty="0"/>
              <a:t> </a:t>
            </a:r>
          </a:p>
        </p:txBody>
      </p:sp>
      <p:sp>
        <p:nvSpPr>
          <p:cNvPr id="6" name="Textplatzhalter 5">
            <a:extLst>
              <a:ext uri="{FF2B5EF4-FFF2-40B4-BE49-F238E27FC236}">
                <a16:creationId xmlns:a16="http://schemas.microsoft.com/office/drawing/2014/main" id="{C9C62E22-B03A-48CA-A32C-694A4B8D87A6}"/>
              </a:ext>
            </a:extLst>
          </p:cNvPr>
          <p:cNvSpPr>
            <a:spLocks noGrp="1"/>
          </p:cNvSpPr>
          <p:nvPr>
            <p:ph type="body" sz="quarter" idx="13"/>
          </p:nvPr>
        </p:nvSpPr>
        <p:spPr>
          <a:xfrm>
            <a:off x="383118" y="4739950"/>
            <a:ext cx="11425767" cy="1423249"/>
          </a:xfrm>
        </p:spPr>
        <p:txBody>
          <a:bodyPr/>
          <a:lstStyle/>
          <a:p>
            <a:r>
              <a:rPr lang="de-DE" dirty="0"/>
              <a:t>Supports JSON </a:t>
            </a:r>
            <a:r>
              <a:rPr lang="de-DE" dirty="0" err="1"/>
              <a:t>and</a:t>
            </a:r>
            <a:r>
              <a:rPr lang="de-DE" dirty="0"/>
              <a:t> </a:t>
            </a:r>
            <a:r>
              <a:rPr lang="de-DE" dirty="0" err="1"/>
              <a:t>special</a:t>
            </a:r>
            <a:r>
              <a:rPr lang="de-DE" dirty="0"/>
              <a:t> </a:t>
            </a:r>
            <a:r>
              <a:rPr lang="de-DE" dirty="0" err="1"/>
              <a:t>encoding</a:t>
            </a:r>
            <a:r>
              <a:rPr lang="de-DE" dirty="0"/>
              <a:t> </a:t>
            </a:r>
            <a:r>
              <a:rPr lang="de-DE" dirty="0" err="1"/>
              <a:t>for</a:t>
            </a:r>
            <a:r>
              <a:rPr lang="de-DE" dirty="0"/>
              <a:t> </a:t>
            </a:r>
            <a:r>
              <a:rPr lang="de-DE" dirty="0" err="1"/>
              <a:t>aedifion</a:t>
            </a:r>
            <a:r>
              <a:rPr lang="de-DE" dirty="0"/>
              <a:t> </a:t>
            </a:r>
            <a:r>
              <a:rPr lang="de-DE" dirty="0" err="1"/>
              <a:t>and</a:t>
            </a:r>
            <a:r>
              <a:rPr lang="de-DE" dirty="0"/>
              <a:t> FIWARE </a:t>
            </a:r>
            <a:r>
              <a:rPr lang="de-DE" dirty="0" err="1"/>
              <a:t>platform</a:t>
            </a:r>
            <a:endParaRPr lang="de-DE" dirty="0"/>
          </a:p>
          <a:p>
            <a:r>
              <a:rPr lang="de-DE" dirty="0"/>
              <a:t>A </a:t>
            </a:r>
            <a:r>
              <a:rPr lang="de-DE" dirty="0" err="1"/>
              <a:t>detailled</a:t>
            </a:r>
            <a:r>
              <a:rPr lang="de-DE" dirty="0"/>
              <a:t> </a:t>
            </a:r>
            <a:r>
              <a:rPr lang="de-DE" dirty="0" err="1"/>
              <a:t>manual</a:t>
            </a:r>
            <a:r>
              <a:rPr lang="de-DE" dirty="0"/>
              <a:t> </a:t>
            </a:r>
            <a:r>
              <a:rPr lang="de-DE" dirty="0" err="1"/>
              <a:t>is</a:t>
            </a:r>
            <a:r>
              <a:rPr lang="de-DE" dirty="0"/>
              <a:t> </a:t>
            </a:r>
            <a:r>
              <a:rPr lang="de-DE" dirty="0" err="1"/>
              <a:t>located</a:t>
            </a:r>
            <a:r>
              <a:rPr lang="de-DE" dirty="0"/>
              <a:t> in </a:t>
            </a:r>
            <a:r>
              <a:rPr lang="de-DE" dirty="0" err="1"/>
              <a:t>this</a:t>
            </a:r>
            <a:r>
              <a:rPr lang="de-DE" dirty="0"/>
              <a:t> same </a:t>
            </a:r>
            <a:r>
              <a:rPr lang="de-DE" dirty="0" err="1"/>
              <a:t>repository</a:t>
            </a:r>
            <a:r>
              <a:rPr lang="de-DE" dirty="0"/>
              <a:t>:</a:t>
            </a:r>
          </a:p>
          <a:p>
            <a:pPr lvl="1"/>
            <a:r>
              <a:rPr lang="de-DE" dirty="0">
                <a:highlight>
                  <a:srgbClr val="FFFF00"/>
                </a:highlight>
                <a:hlinkClick r:id="rId2"/>
              </a:rPr>
              <a:t>EBC / </a:t>
            </a:r>
            <a:r>
              <a:rPr lang="de-DE" dirty="0" err="1">
                <a:highlight>
                  <a:srgbClr val="FFFF00"/>
                </a:highlight>
                <a:hlinkClick r:id="rId2"/>
              </a:rPr>
              <a:t>projects</a:t>
            </a:r>
            <a:r>
              <a:rPr lang="de-DE" dirty="0">
                <a:highlight>
                  <a:srgbClr val="FFFF00"/>
                </a:highlight>
                <a:hlinkClick r:id="rId2"/>
              </a:rPr>
              <a:t> / EBC0449_BMWi_NextGenBAT_GA / </a:t>
            </a:r>
            <a:r>
              <a:rPr lang="de-DE" dirty="0" err="1">
                <a:highlight>
                  <a:srgbClr val="FFFF00"/>
                </a:highlight>
                <a:hlinkClick r:id="rId2"/>
              </a:rPr>
              <a:t>iot-development</a:t>
            </a:r>
            <a:r>
              <a:rPr lang="de-DE" dirty="0">
                <a:highlight>
                  <a:srgbClr val="FFFF00"/>
                </a:highlight>
                <a:hlinkClick r:id="rId2"/>
              </a:rPr>
              <a:t> / </a:t>
            </a:r>
            <a:r>
              <a:rPr lang="de-DE" dirty="0" err="1">
                <a:highlight>
                  <a:srgbClr val="FFFF00"/>
                </a:highlight>
                <a:hlinkClick r:id="rId2"/>
              </a:rPr>
              <a:t>iot-development.dissemination</a:t>
            </a:r>
            <a:r>
              <a:rPr lang="de-DE" dirty="0">
                <a:highlight>
                  <a:srgbClr val="FFFF00"/>
                </a:highlight>
                <a:hlinkClick r:id="rId2"/>
              </a:rPr>
              <a:t> / IoT-Gateway-</a:t>
            </a:r>
            <a:r>
              <a:rPr lang="de-DE" dirty="0" err="1">
                <a:highlight>
                  <a:srgbClr val="FFFF00"/>
                </a:highlight>
                <a:hlinkClick r:id="rId2"/>
              </a:rPr>
              <a:t>Documentation</a:t>
            </a:r>
            <a:r>
              <a:rPr lang="de-DE" dirty="0">
                <a:highlight>
                  <a:srgbClr val="FFFF00"/>
                </a:highlight>
                <a:hlinkClick r:id="rId2"/>
              </a:rPr>
              <a:t> · </a:t>
            </a:r>
            <a:r>
              <a:rPr lang="de-DE" dirty="0" err="1">
                <a:highlight>
                  <a:srgbClr val="FFFF00"/>
                </a:highlight>
                <a:hlinkClick r:id="rId2"/>
              </a:rPr>
              <a:t>GitLab</a:t>
            </a:r>
            <a:r>
              <a:rPr lang="de-DE" dirty="0">
                <a:highlight>
                  <a:srgbClr val="FFFF00"/>
                </a:highlight>
                <a:hlinkClick r:id="rId2"/>
              </a:rPr>
              <a:t> (rwth-aachen.de)</a:t>
            </a:r>
            <a:endParaRPr lang="de-DE" dirty="0">
              <a:highlight>
                <a:srgbClr val="FFFF00"/>
              </a:highlight>
            </a:endParaRPr>
          </a:p>
        </p:txBody>
      </p:sp>
      <p:pic>
        <p:nvPicPr>
          <p:cNvPr id="5" name="Grafik 4">
            <a:extLst>
              <a:ext uri="{FF2B5EF4-FFF2-40B4-BE49-F238E27FC236}">
                <a16:creationId xmlns:a16="http://schemas.microsoft.com/office/drawing/2014/main" id="{A223758D-6D4F-45AB-A204-2C8A92177197}"/>
              </a:ext>
            </a:extLst>
          </p:cNvPr>
          <p:cNvPicPr>
            <a:picLocks noChangeAspect="1"/>
          </p:cNvPicPr>
          <p:nvPr/>
        </p:nvPicPr>
        <p:blipFill>
          <a:blip r:embed="rId3"/>
          <a:stretch>
            <a:fillRect/>
          </a:stretch>
        </p:blipFill>
        <p:spPr>
          <a:xfrm>
            <a:off x="758890" y="796508"/>
            <a:ext cx="10674220" cy="3834533"/>
          </a:xfrm>
          <a:prstGeom prst="rect">
            <a:avLst/>
          </a:prstGeom>
        </p:spPr>
      </p:pic>
    </p:spTree>
    <p:extLst>
      <p:ext uri="{BB962C8B-B14F-4D97-AF65-F5344CB8AC3E}">
        <p14:creationId xmlns:p14="http://schemas.microsoft.com/office/powerpoint/2010/main" val="16167913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8DF2C4C-0F5C-442C-ADC5-351CF0A8253E}"/>
              </a:ext>
            </a:extLst>
          </p:cNvPr>
          <p:cNvSpPr>
            <a:spLocks noGrp="1"/>
          </p:cNvSpPr>
          <p:nvPr>
            <p:ph type="title"/>
          </p:nvPr>
        </p:nvSpPr>
        <p:spPr/>
        <p:txBody>
          <a:bodyPr anchor="b">
            <a:normAutofit/>
          </a:bodyPr>
          <a:lstStyle/>
          <a:p>
            <a:r>
              <a:rPr lang="en-US" dirty="0"/>
              <a:t>Switching between </a:t>
            </a:r>
            <a:r>
              <a:rPr lang="en-US" dirty="0" err="1"/>
              <a:t>SotA</a:t>
            </a:r>
            <a:r>
              <a:rPr lang="en-US" dirty="0"/>
              <a:t> and IoT mode </a:t>
            </a:r>
          </a:p>
        </p:txBody>
      </p:sp>
      <p:pic>
        <p:nvPicPr>
          <p:cNvPr id="7" name="Grafik 6">
            <a:extLst>
              <a:ext uri="{FF2B5EF4-FFF2-40B4-BE49-F238E27FC236}">
                <a16:creationId xmlns:a16="http://schemas.microsoft.com/office/drawing/2014/main" id="{6AE08296-C25D-4F38-87BD-1F5BD0535652}"/>
              </a:ext>
            </a:extLst>
          </p:cNvPr>
          <p:cNvPicPr>
            <a:picLocks noChangeAspect="1"/>
          </p:cNvPicPr>
          <p:nvPr/>
        </p:nvPicPr>
        <p:blipFill>
          <a:blip r:embed="rId4"/>
          <a:srcRect/>
          <a:stretch/>
        </p:blipFill>
        <p:spPr>
          <a:xfrm>
            <a:off x="384000" y="1593000"/>
            <a:ext cx="11424000" cy="3672000"/>
          </a:xfrm>
          <a:prstGeom prst="rect">
            <a:avLst/>
          </a:prstGeom>
          <a:noFill/>
        </p:spPr>
      </p:pic>
      <p:pic>
        <p:nvPicPr>
          <p:cNvPr id="8" name="Grafik 7">
            <a:extLst>
              <a:ext uri="{FF2B5EF4-FFF2-40B4-BE49-F238E27FC236}">
                <a16:creationId xmlns:a16="http://schemas.microsoft.com/office/drawing/2014/main" id="{64F03417-E836-42A6-BAC5-5910B0A51181}"/>
              </a:ext>
            </a:extLst>
          </p:cNvPr>
          <p:cNvPicPr>
            <a:picLocks noChangeAspect="1"/>
          </p:cNvPicPr>
          <p:nvPr/>
        </p:nvPicPr>
        <p:blipFill>
          <a:blip r:embed="rId5"/>
          <a:stretch>
            <a:fillRect/>
          </a:stretch>
        </p:blipFill>
        <p:spPr>
          <a:xfrm>
            <a:off x="399111" y="1593000"/>
            <a:ext cx="11408889" cy="3672000"/>
          </a:xfrm>
          <a:prstGeom prst="rect">
            <a:avLst/>
          </a:prstGeom>
        </p:spPr>
      </p:pic>
      <p:sp>
        <p:nvSpPr>
          <p:cNvPr id="3" name="Textfeld 2">
            <a:extLst>
              <a:ext uri="{FF2B5EF4-FFF2-40B4-BE49-F238E27FC236}">
                <a16:creationId xmlns:a16="http://schemas.microsoft.com/office/drawing/2014/main" id="{F6DC7A64-976B-480C-8747-55A2368CE280}"/>
              </a:ext>
            </a:extLst>
          </p:cNvPr>
          <p:cNvSpPr txBox="1"/>
          <p:nvPr/>
        </p:nvSpPr>
        <p:spPr>
          <a:xfrm>
            <a:off x="2140373" y="4844644"/>
            <a:ext cx="623147" cy="215444"/>
          </a:xfrm>
          <a:prstGeom prst="rect">
            <a:avLst/>
          </a:prstGeom>
          <a:noFill/>
        </p:spPr>
        <p:txBody>
          <a:bodyPr wrap="square" lIns="0" tIns="0" rIns="0" bIns="0" rtlCol="0">
            <a:spAutoFit/>
          </a:bodyPr>
          <a:lstStyle/>
          <a:p>
            <a:r>
              <a:rPr lang="de-DE" sz="1400" dirty="0"/>
              <a:t>24 VDC</a:t>
            </a:r>
          </a:p>
        </p:txBody>
      </p:sp>
    </p:spTree>
    <p:custDataLst>
      <p:tags r:id="rId1"/>
    </p:custDataLst>
    <p:extLst>
      <p:ext uri="{BB962C8B-B14F-4D97-AF65-F5344CB8AC3E}">
        <p14:creationId xmlns:p14="http://schemas.microsoft.com/office/powerpoint/2010/main" val="819066071"/>
      </p:ext>
    </p:extLst>
  </p:cSld>
  <p:clrMapOvr>
    <a:masterClrMapping/>
  </p:clrMapOvr>
  <mc:AlternateContent xmlns:mc="http://schemas.openxmlformats.org/markup-compatibility/2006" xmlns:p14="http://schemas.microsoft.com/office/powerpoint/2010/main">
    <mc:Choice Requires="p14">
      <p:transition spd="slow" p14:dur="2000" advTm="40609"/>
    </mc:Choice>
    <mc:Fallback xmlns="">
      <p:transition spd="slow" advTm="4060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a:extLst>
              <a:ext uri="{FF2B5EF4-FFF2-40B4-BE49-F238E27FC236}">
                <a16:creationId xmlns:a16="http://schemas.microsoft.com/office/drawing/2014/main" id="{D2480DDF-08E5-459C-BCEB-59F77190BCA9}"/>
              </a:ext>
            </a:extLst>
          </p:cNvPr>
          <p:cNvSpPr>
            <a:spLocks noGrp="1"/>
          </p:cNvSpPr>
          <p:nvPr>
            <p:ph type="title"/>
          </p:nvPr>
        </p:nvSpPr>
        <p:spPr/>
        <p:txBody>
          <a:bodyPr/>
          <a:lstStyle/>
          <a:p>
            <a:r>
              <a:rPr lang="en-US" dirty="0"/>
              <a:t>Switching between </a:t>
            </a:r>
            <a:r>
              <a:rPr lang="en-US" dirty="0" err="1"/>
              <a:t>SotA</a:t>
            </a:r>
            <a:r>
              <a:rPr lang="en-US" dirty="0"/>
              <a:t> and IoT mode</a:t>
            </a:r>
            <a:r>
              <a:rPr lang="de-DE" dirty="0"/>
              <a:t>: Special </a:t>
            </a:r>
            <a:r>
              <a:rPr lang="de-DE" dirty="0" err="1"/>
              <a:t>considerations</a:t>
            </a:r>
            <a:endParaRPr lang="de-DE" dirty="0"/>
          </a:p>
        </p:txBody>
      </p:sp>
      <p:sp>
        <p:nvSpPr>
          <p:cNvPr id="8" name="Textplatzhalter 7">
            <a:extLst>
              <a:ext uri="{FF2B5EF4-FFF2-40B4-BE49-F238E27FC236}">
                <a16:creationId xmlns:a16="http://schemas.microsoft.com/office/drawing/2014/main" id="{619BF8D6-3F66-44E3-9BDF-EBAA34D05D78}"/>
              </a:ext>
            </a:extLst>
          </p:cNvPr>
          <p:cNvSpPr>
            <a:spLocks noGrp="1"/>
          </p:cNvSpPr>
          <p:nvPr>
            <p:ph type="body" sz="quarter" idx="13"/>
          </p:nvPr>
        </p:nvSpPr>
        <p:spPr>
          <a:xfrm>
            <a:off x="384000" y="3189133"/>
            <a:ext cx="11425767" cy="3123614"/>
          </a:xfrm>
        </p:spPr>
        <p:txBody>
          <a:bodyPr/>
          <a:lstStyle/>
          <a:p>
            <a:r>
              <a:rPr lang="de-DE" dirty="0"/>
              <a:t>Analog / Digital Gateway</a:t>
            </a:r>
          </a:p>
          <a:p>
            <a:pPr lvl="1"/>
            <a:r>
              <a:rPr lang="de-DE" dirty="0" err="1"/>
              <a:t>If</a:t>
            </a:r>
            <a:r>
              <a:rPr lang="de-DE" dirty="0"/>
              <a:t> PEN = GND </a:t>
            </a:r>
            <a:r>
              <a:rPr lang="de-DE" dirty="0">
                <a:sym typeface="Wingdings" panose="05000000000000000000" pitchFamily="2" charset="2"/>
              </a:rPr>
              <a:t> AO, AI </a:t>
            </a:r>
            <a:r>
              <a:rPr lang="de-DE" dirty="0" err="1">
                <a:sym typeface="Wingdings" panose="05000000000000000000" pitchFamily="2" charset="2"/>
              </a:rPr>
              <a:t>are</a:t>
            </a:r>
            <a:r>
              <a:rPr lang="de-DE" dirty="0">
                <a:sym typeface="Wingdings" panose="05000000000000000000" pitchFamily="2" charset="2"/>
              </a:rPr>
              <a:t> </a:t>
            </a:r>
            <a:r>
              <a:rPr lang="de-DE" dirty="0" err="1">
                <a:sym typeface="Wingdings" panose="05000000000000000000" pitchFamily="2" charset="2"/>
              </a:rPr>
              <a:t>connected</a:t>
            </a:r>
            <a:r>
              <a:rPr lang="de-DE" dirty="0">
                <a:sym typeface="Wingdings" panose="05000000000000000000" pitchFamily="2" charset="2"/>
              </a:rPr>
              <a:t> </a:t>
            </a:r>
            <a:r>
              <a:rPr lang="de-DE" dirty="0" err="1">
                <a:sym typeface="Wingdings" panose="05000000000000000000" pitchFamily="2" charset="2"/>
              </a:rPr>
              <a:t>to</a:t>
            </a:r>
            <a:r>
              <a:rPr lang="de-DE" dirty="0">
                <a:sym typeface="Wingdings" panose="05000000000000000000" pitchFamily="2" charset="2"/>
              </a:rPr>
              <a:t> PAO und PAI (</a:t>
            </a:r>
            <a:r>
              <a:rPr lang="de-DE" dirty="0" err="1">
                <a:sym typeface="Wingdings" panose="05000000000000000000" pitchFamily="2" charset="2"/>
              </a:rPr>
              <a:t>hence</a:t>
            </a:r>
            <a:r>
              <a:rPr lang="de-DE" dirty="0">
                <a:sym typeface="Wingdings" panose="05000000000000000000" pitchFamily="2" charset="2"/>
              </a:rPr>
              <a:t>, </a:t>
            </a:r>
            <a:r>
              <a:rPr lang="de-DE" dirty="0" err="1">
                <a:sym typeface="Wingdings" panose="05000000000000000000" pitchFamily="2" charset="2"/>
              </a:rPr>
              <a:t>no</a:t>
            </a:r>
            <a:r>
              <a:rPr lang="de-DE" dirty="0">
                <a:sym typeface="Wingdings" panose="05000000000000000000" pitchFamily="2" charset="2"/>
              </a:rPr>
              <a:t> internal </a:t>
            </a:r>
            <a:r>
              <a:rPr lang="de-DE" dirty="0" err="1">
                <a:sym typeface="Wingdings" panose="05000000000000000000" pitchFamily="2" charset="2"/>
              </a:rPr>
              <a:t>processing</a:t>
            </a:r>
            <a:r>
              <a:rPr lang="de-DE" dirty="0">
                <a:sym typeface="Wingdings" panose="05000000000000000000" pitchFamily="2" charset="2"/>
              </a:rPr>
              <a:t> </a:t>
            </a:r>
            <a:r>
              <a:rPr lang="de-DE" dirty="0" err="1">
                <a:sym typeface="Wingdings" panose="05000000000000000000" pitchFamily="2" charset="2"/>
              </a:rPr>
              <a:t>by</a:t>
            </a:r>
            <a:r>
              <a:rPr lang="de-DE" dirty="0">
                <a:sym typeface="Wingdings" panose="05000000000000000000" pitchFamily="2" charset="2"/>
              </a:rPr>
              <a:t> </a:t>
            </a:r>
            <a:r>
              <a:rPr lang="de-DE" dirty="0" err="1">
                <a:sym typeface="Wingdings" panose="05000000000000000000" pitchFamily="2" charset="2"/>
              </a:rPr>
              <a:t>the</a:t>
            </a:r>
            <a:r>
              <a:rPr lang="de-DE" dirty="0">
                <a:sym typeface="Wingdings" panose="05000000000000000000" pitchFamily="2" charset="2"/>
              </a:rPr>
              <a:t> Gateway)</a:t>
            </a:r>
          </a:p>
          <a:p>
            <a:pPr lvl="1"/>
            <a:r>
              <a:rPr lang="de-DE" dirty="0" err="1">
                <a:sym typeface="Wingdings" panose="05000000000000000000" pitchFamily="2" charset="2"/>
              </a:rPr>
              <a:t>Switching</a:t>
            </a:r>
            <a:r>
              <a:rPr lang="de-DE" dirty="0">
                <a:sym typeface="Wingdings" panose="05000000000000000000" pitchFamily="2" charset="2"/>
              </a:rPr>
              <a:t> </a:t>
            </a:r>
            <a:r>
              <a:rPr lang="de-DE" dirty="0" err="1">
                <a:sym typeface="Wingdings" panose="05000000000000000000" pitchFamily="2" charset="2"/>
              </a:rPr>
              <a:t>is</a:t>
            </a:r>
            <a:r>
              <a:rPr lang="de-DE" dirty="0">
                <a:sym typeface="Wingdings" panose="05000000000000000000" pitchFamily="2" charset="2"/>
              </a:rPr>
              <a:t> </a:t>
            </a:r>
            <a:r>
              <a:rPr lang="de-DE" dirty="0" err="1">
                <a:sym typeface="Wingdings" panose="05000000000000000000" pitchFamily="2" charset="2"/>
              </a:rPr>
              <a:t>achieved</a:t>
            </a:r>
            <a:r>
              <a:rPr lang="de-DE" dirty="0">
                <a:sym typeface="Wingdings" panose="05000000000000000000" pitchFamily="2" charset="2"/>
              </a:rPr>
              <a:t> via 24 VDC </a:t>
            </a:r>
            <a:r>
              <a:rPr lang="de-DE" dirty="0" err="1">
                <a:sym typeface="Wingdings" panose="05000000000000000000" pitchFamily="2" charset="2"/>
              </a:rPr>
              <a:t>signal</a:t>
            </a:r>
            <a:r>
              <a:rPr lang="de-DE" dirty="0">
                <a:sym typeface="Wingdings" panose="05000000000000000000" pitchFamily="2" charset="2"/>
              </a:rPr>
              <a:t> on PEN terminal, e. g. </a:t>
            </a:r>
            <a:r>
              <a:rPr lang="de-DE" dirty="0" err="1">
                <a:sym typeface="Wingdings" panose="05000000000000000000" pitchFamily="2" charset="2"/>
              </a:rPr>
              <a:t>with</a:t>
            </a:r>
            <a:r>
              <a:rPr lang="de-DE" dirty="0">
                <a:sym typeface="Wingdings" panose="05000000000000000000" pitchFamily="2" charset="2"/>
              </a:rPr>
              <a:t> a </a:t>
            </a:r>
            <a:r>
              <a:rPr lang="de-DE" dirty="0" err="1">
                <a:sym typeface="Wingdings" panose="05000000000000000000" pitchFamily="2" charset="2"/>
              </a:rPr>
              <a:t>jumper</a:t>
            </a:r>
            <a:r>
              <a:rPr lang="de-DE" dirty="0">
                <a:sym typeface="Wingdings" panose="05000000000000000000" pitchFamily="2" charset="2"/>
              </a:rPr>
              <a:t> </a:t>
            </a:r>
            <a:r>
              <a:rPr lang="de-DE" dirty="0" err="1">
                <a:sym typeface="Wingdings" panose="05000000000000000000" pitchFamily="2" charset="2"/>
              </a:rPr>
              <a:t>to</a:t>
            </a:r>
            <a:r>
              <a:rPr lang="de-DE" dirty="0">
                <a:sym typeface="Wingdings" panose="05000000000000000000" pitchFamily="2" charset="2"/>
              </a:rPr>
              <a:t> VBUS, </a:t>
            </a:r>
            <a:r>
              <a:rPr lang="de-DE" dirty="0" err="1">
                <a:sym typeface="Wingdings" panose="05000000000000000000" pitchFamily="2" charset="2"/>
              </a:rPr>
              <a:t>compare</a:t>
            </a:r>
            <a:r>
              <a:rPr lang="de-DE" dirty="0">
                <a:sym typeface="Wingdings" panose="05000000000000000000" pitchFamily="2" charset="2"/>
              </a:rPr>
              <a:t> </a:t>
            </a:r>
            <a:r>
              <a:rPr lang="de-DE" dirty="0" err="1">
                <a:sym typeface="Wingdings" panose="05000000000000000000" pitchFamily="2" charset="2"/>
              </a:rPr>
              <a:t>slide</a:t>
            </a:r>
            <a:r>
              <a:rPr lang="de-DE" dirty="0">
                <a:sym typeface="Wingdings" panose="05000000000000000000" pitchFamily="2" charset="2"/>
              </a:rPr>
              <a:t> 6 </a:t>
            </a:r>
            <a:r>
              <a:rPr lang="de-DE" dirty="0" err="1">
                <a:sym typeface="Wingdings" panose="05000000000000000000" pitchFamily="2" charset="2"/>
              </a:rPr>
              <a:t>onwards</a:t>
            </a:r>
            <a:endParaRPr lang="de-DE" dirty="0">
              <a:sym typeface="Wingdings" panose="05000000000000000000" pitchFamily="2" charset="2"/>
            </a:endParaRPr>
          </a:p>
          <a:p>
            <a:pPr lvl="1"/>
            <a:r>
              <a:rPr lang="de-DE" dirty="0" err="1">
                <a:sym typeface="Wingdings" panose="05000000000000000000" pitchFamily="2" charset="2"/>
              </a:rPr>
              <a:t>Switching</a:t>
            </a:r>
            <a:r>
              <a:rPr lang="de-DE" dirty="0">
                <a:sym typeface="Wingdings" panose="05000000000000000000" pitchFamily="2" charset="2"/>
              </a:rPr>
              <a:t> </a:t>
            </a:r>
            <a:r>
              <a:rPr lang="de-DE" dirty="0" err="1">
                <a:sym typeface="Wingdings" panose="05000000000000000000" pitchFamily="2" charset="2"/>
              </a:rPr>
              <a:t>relais</a:t>
            </a:r>
            <a:r>
              <a:rPr lang="de-DE" dirty="0">
                <a:sym typeface="Wingdings" panose="05000000000000000000" pitchFamily="2" charset="2"/>
              </a:rPr>
              <a:t>(RT424024): </a:t>
            </a:r>
            <a:r>
              <a:rPr lang="de-DE" dirty="0" err="1">
                <a:hlinkClick r:id="rId2"/>
              </a:rPr>
              <a:t>DDEController</a:t>
            </a:r>
            <a:r>
              <a:rPr lang="de-DE" dirty="0">
                <a:hlinkClick r:id="rId2"/>
              </a:rPr>
              <a:t> (te.com)</a:t>
            </a:r>
            <a:endParaRPr lang="de-DE" dirty="0">
              <a:sym typeface="Wingdings" panose="05000000000000000000" pitchFamily="2" charset="2"/>
            </a:endParaRPr>
          </a:p>
          <a:p>
            <a:r>
              <a:rPr lang="de-DE" dirty="0" err="1">
                <a:sym typeface="Wingdings" panose="05000000000000000000" pitchFamily="2" charset="2"/>
              </a:rPr>
              <a:t>Temperature</a:t>
            </a:r>
            <a:r>
              <a:rPr lang="de-DE" dirty="0">
                <a:sym typeface="Wingdings" panose="05000000000000000000" pitchFamily="2" charset="2"/>
              </a:rPr>
              <a:t> Gateway</a:t>
            </a:r>
          </a:p>
          <a:p>
            <a:pPr lvl="1"/>
            <a:r>
              <a:rPr lang="de-DE" dirty="0">
                <a:sym typeface="Wingdings" panose="05000000000000000000" pitchFamily="2" charset="2"/>
              </a:rPr>
              <a:t>GND and PEN (24 VDC) </a:t>
            </a:r>
            <a:r>
              <a:rPr lang="de-DE" dirty="0" err="1">
                <a:sym typeface="Wingdings" panose="05000000000000000000" pitchFamily="2" charset="2"/>
              </a:rPr>
              <a:t>must</a:t>
            </a:r>
            <a:r>
              <a:rPr lang="de-DE" dirty="0">
                <a:sym typeface="Wingdings" panose="05000000000000000000" pitchFamily="2" charset="2"/>
              </a:rPr>
              <a:t> </a:t>
            </a:r>
            <a:r>
              <a:rPr lang="de-DE" dirty="0" err="1">
                <a:sym typeface="Wingdings" panose="05000000000000000000" pitchFamily="2" charset="2"/>
              </a:rPr>
              <a:t>be</a:t>
            </a:r>
            <a:r>
              <a:rPr lang="de-DE" dirty="0">
                <a:sym typeface="Wingdings" panose="05000000000000000000" pitchFamily="2" charset="2"/>
              </a:rPr>
              <a:t> </a:t>
            </a:r>
            <a:r>
              <a:rPr lang="de-DE" dirty="0" err="1">
                <a:sym typeface="Wingdings" panose="05000000000000000000" pitchFamily="2" charset="2"/>
              </a:rPr>
              <a:t>connected</a:t>
            </a:r>
            <a:r>
              <a:rPr lang="de-DE" dirty="0">
                <a:sym typeface="Wingdings" panose="05000000000000000000" pitchFamily="2" charset="2"/>
              </a:rPr>
              <a:t> </a:t>
            </a:r>
            <a:r>
              <a:rPr lang="de-DE" dirty="0" err="1">
                <a:sym typeface="Wingdings" panose="05000000000000000000" pitchFamily="2" charset="2"/>
              </a:rPr>
              <a:t>for</a:t>
            </a:r>
            <a:r>
              <a:rPr lang="de-DE" dirty="0">
                <a:sym typeface="Wingdings" panose="05000000000000000000" pitchFamily="2" charset="2"/>
              </a:rPr>
              <a:t> an internal </a:t>
            </a:r>
            <a:r>
              <a:rPr lang="de-DE" dirty="0" err="1">
                <a:sym typeface="Wingdings" panose="05000000000000000000" pitchFamily="2" charset="2"/>
              </a:rPr>
              <a:t>processing</a:t>
            </a:r>
            <a:r>
              <a:rPr lang="de-DE" dirty="0">
                <a:sym typeface="Wingdings" panose="05000000000000000000" pitchFamily="2" charset="2"/>
              </a:rPr>
              <a:t>, </a:t>
            </a:r>
            <a:r>
              <a:rPr lang="de-DE" dirty="0" err="1">
                <a:sym typeface="Wingdings" panose="05000000000000000000" pitchFamily="2" charset="2"/>
              </a:rPr>
              <a:t>without</a:t>
            </a:r>
            <a:r>
              <a:rPr lang="de-DE" dirty="0">
                <a:sym typeface="Wingdings" panose="05000000000000000000" pitchFamily="2" charset="2"/>
              </a:rPr>
              <a:t> </a:t>
            </a:r>
            <a:r>
              <a:rPr lang="de-DE" dirty="0" err="1">
                <a:sym typeface="Wingdings" panose="05000000000000000000" pitchFamily="2" charset="2"/>
              </a:rPr>
              <a:t>the</a:t>
            </a:r>
            <a:r>
              <a:rPr lang="de-DE" dirty="0">
                <a:sym typeface="Wingdings" panose="05000000000000000000" pitchFamily="2" charset="2"/>
              </a:rPr>
              <a:t> 24 VDC </a:t>
            </a:r>
            <a:r>
              <a:rPr lang="de-DE" dirty="0" err="1">
                <a:sym typeface="Wingdings" panose="05000000000000000000" pitchFamily="2" charset="2"/>
              </a:rPr>
              <a:t>signal</a:t>
            </a:r>
            <a:r>
              <a:rPr lang="de-DE" dirty="0">
                <a:sym typeface="Wingdings" panose="05000000000000000000" pitchFamily="2" charset="2"/>
              </a:rPr>
              <a:t> on PEN, </a:t>
            </a:r>
            <a:r>
              <a:rPr lang="de-DE" dirty="0" err="1">
                <a:sym typeface="Wingdings" panose="05000000000000000000" pitchFamily="2" charset="2"/>
              </a:rPr>
              <a:t>the</a:t>
            </a:r>
            <a:r>
              <a:rPr lang="de-DE" dirty="0">
                <a:sym typeface="Wingdings" panose="05000000000000000000" pitchFamily="2" charset="2"/>
              </a:rPr>
              <a:t> </a:t>
            </a:r>
            <a:r>
              <a:rPr lang="de-DE" dirty="0" err="1">
                <a:sym typeface="Wingdings" panose="05000000000000000000" pitchFamily="2" charset="2"/>
              </a:rPr>
              <a:t>input</a:t>
            </a:r>
            <a:r>
              <a:rPr lang="de-DE" dirty="0">
                <a:sym typeface="Wingdings" panose="05000000000000000000" pitchFamily="2" charset="2"/>
              </a:rPr>
              <a:t> </a:t>
            </a:r>
            <a:r>
              <a:rPr lang="de-DE" dirty="0" err="1">
                <a:sym typeface="Wingdings" panose="05000000000000000000" pitchFamily="2" charset="2"/>
              </a:rPr>
              <a:t>terminals</a:t>
            </a:r>
            <a:r>
              <a:rPr lang="de-DE" dirty="0">
                <a:sym typeface="Wingdings" panose="05000000000000000000" pitchFamily="2" charset="2"/>
              </a:rPr>
              <a:t> (I+-,V+-) </a:t>
            </a:r>
            <a:r>
              <a:rPr lang="de-DE" dirty="0" err="1">
                <a:sym typeface="Wingdings" panose="05000000000000000000" pitchFamily="2" charset="2"/>
              </a:rPr>
              <a:t>are</a:t>
            </a:r>
            <a:r>
              <a:rPr lang="de-DE" dirty="0">
                <a:sym typeface="Wingdings" panose="05000000000000000000" pitchFamily="2" charset="2"/>
              </a:rPr>
              <a:t> </a:t>
            </a:r>
            <a:r>
              <a:rPr lang="de-DE" dirty="0" err="1">
                <a:sym typeface="Wingdings" panose="05000000000000000000" pitchFamily="2" charset="2"/>
              </a:rPr>
              <a:t>directly</a:t>
            </a:r>
            <a:r>
              <a:rPr lang="de-DE" dirty="0">
                <a:sym typeface="Wingdings" panose="05000000000000000000" pitchFamily="2" charset="2"/>
              </a:rPr>
              <a:t> </a:t>
            </a:r>
            <a:r>
              <a:rPr lang="de-DE" dirty="0" err="1">
                <a:sym typeface="Wingdings" panose="05000000000000000000" pitchFamily="2" charset="2"/>
              </a:rPr>
              <a:t>connected</a:t>
            </a:r>
            <a:r>
              <a:rPr lang="de-DE" dirty="0">
                <a:sym typeface="Wingdings" panose="05000000000000000000" pitchFamily="2" charset="2"/>
              </a:rPr>
              <a:t> </a:t>
            </a:r>
            <a:r>
              <a:rPr lang="de-DE" dirty="0" err="1">
                <a:sym typeface="Wingdings" panose="05000000000000000000" pitchFamily="2" charset="2"/>
              </a:rPr>
              <a:t>with</a:t>
            </a:r>
            <a:r>
              <a:rPr lang="de-DE" dirty="0">
                <a:sym typeface="Wingdings" panose="05000000000000000000" pitchFamily="2" charset="2"/>
              </a:rPr>
              <a:t> </a:t>
            </a:r>
            <a:r>
              <a:rPr lang="de-DE" dirty="0" err="1">
                <a:sym typeface="Wingdings" panose="05000000000000000000" pitchFamily="2" charset="2"/>
              </a:rPr>
              <a:t>the</a:t>
            </a:r>
            <a:r>
              <a:rPr lang="de-DE" dirty="0">
                <a:sym typeface="Wingdings" panose="05000000000000000000" pitchFamily="2" charset="2"/>
              </a:rPr>
              <a:t> </a:t>
            </a:r>
            <a:r>
              <a:rPr lang="de-DE" dirty="0" err="1">
                <a:sym typeface="Wingdings" panose="05000000000000000000" pitchFamily="2" charset="2"/>
              </a:rPr>
              <a:t>output</a:t>
            </a:r>
            <a:r>
              <a:rPr lang="de-DE" dirty="0">
                <a:sym typeface="Wingdings" panose="05000000000000000000" pitchFamily="2" charset="2"/>
              </a:rPr>
              <a:t> </a:t>
            </a:r>
            <a:r>
              <a:rPr lang="de-DE" dirty="0" err="1">
                <a:sym typeface="Wingdings" panose="05000000000000000000" pitchFamily="2" charset="2"/>
              </a:rPr>
              <a:t>terminals</a:t>
            </a:r>
            <a:r>
              <a:rPr lang="de-DE" dirty="0">
                <a:sym typeface="Wingdings" panose="05000000000000000000" pitchFamily="2" charset="2"/>
              </a:rPr>
              <a:t> (PI+-,PV+-).</a:t>
            </a:r>
          </a:p>
          <a:p>
            <a:pPr lvl="1"/>
            <a:r>
              <a:rPr lang="de-DE" dirty="0" err="1">
                <a:sym typeface="Wingdings" panose="05000000000000000000" pitchFamily="2" charset="2"/>
              </a:rPr>
              <a:t>Switching</a:t>
            </a:r>
            <a:r>
              <a:rPr lang="de-DE" dirty="0">
                <a:sym typeface="Wingdings" panose="05000000000000000000" pitchFamily="2" charset="2"/>
              </a:rPr>
              <a:t> multiplexer(TS3A44159): </a:t>
            </a:r>
            <a:r>
              <a:rPr lang="de-DE" dirty="0">
                <a:hlinkClick r:id="rId3"/>
              </a:rPr>
              <a:t>TS3A44159 0.45-</a:t>
            </a:r>
            <a:r>
              <a:rPr lang="el-GR" dirty="0">
                <a:hlinkClick r:id="rId3"/>
              </a:rPr>
              <a:t>Ω </a:t>
            </a:r>
            <a:r>
              <a:rPr lang="de-DE" dirty="0">
                <a:hlinkClick r:id="rId3"/>
              </a:rPr>
              <a:t>Quad SPDT Analog Switch 4-Channel 2:1 Multiplexer – </a:t>
            </a:r>
            <a:r>
              <a:rPr lang="de-DE" dirty="0" err="1">
                <a:hlinkClick r:id="rId3"/>
              </a:rPr>
              <a:t>Demultiplexer</a:t>
            </a:r>
            <a:r>
              <a:rPr lang="de-DE" dirty="0">
                <a:hlinkClick r:id="rId3"/>
              </a:rPr>
              <a:t> With </a:t>
            </a:r>
            <a:r>
              <a:rPr lang="de-DE" dirty="0" err="1">
                <a:hlinkClick r:id="rId3"/>
              </a:rPr>
              <a:t>Two</a:t>
            </a:r>
            <a:r>
              <a:rPr lang="de-DE" dirty="0">
                <a:hlinkClick r:id="rId3"/>
              </a:rPr>
              <a:t> Controls </a:t>
            </a:r>
            <a:r>
              <a:rPr lang="de-DE" dirty="0" err="1">
                <a:hlinkClick r:id="rId3"/>
              </a:rPr>
              <a:t>datasheet</a:t>
            </a:r>
            <a:r>
              <a:rPr lang="de-DE" dirty="0">
                <a:hlinkClick r:id="rId3"/>
              </a:rPr>
              <a:t> (Rev. B)</a:t>
            </a:r>
            <a:endParaRPr lang="de-DE" dirty="0"/>
          </a:p>
          <a:p>
            <a:pPr lvl="1"/>
            <a:r>
              <a:rPr lang="de-DE" dirty="0">
                <a:sym typeface="Wingdings" panose="05000000000000000000" pitchFamily="2" charset="2"/>
              </a:rPr>
              <a:t>The Gateway </a:t>
            </a:r>
            <a:r>
              <a:rPr lang="de-DE" dirty="0" err="1">
                <a:sym typeface="Wingdings" panose="05000000000000000000" pitchFamily="2" charset="2"/>
              </a:rPr>
              <a:t>requires</a:t>
            </a:r>
            <a:r>
              <a:rPr lang="de-DE" dirty="0">
                <a:sym typeface="Wingdings" panose="05000000000000000000" pitchFamily="2" charset="2"/>
              </a:rPr>
              <a:t> a permanent power </a:t>
            </a:r>
            <a:r>
              <a:rPr lang="de-DE" dirty="0" err="1">
                <a:sym typeface="Wingdings" panose="05000000000000000000" pitchFamily="2" charset="2"/>
              </a:rPr>
              <a:t>supply</a:t>
            </a:r>
            <a:r>
              <a:rPr lang="de-DE" dirty="0">
                <a:sym typeface="Wingdings" panose="05000000000000000000" pitchFamily="2" charset="2"/>
              </a:rPr>
              <a:t> </a:t>
            </a:r>
            <a:r>
              <a:rPr lang="de-DE" dirty="0" err="1">
                <a:sym typeface="Wingdings" panose="05000000000000000000" pitchFamily="2" charset="2"/>
              </a:rPr>
              <a:t>even</a:t>
            </a:r>
            <a:r>
              <a:rPr lang="de-DE" dirty="0">
                <a:sym typeface="Wingdings" panose="05000000000000000000" pitchFamily="2" charset="2"/>
              </a:rPr>
              <a:t> </a:t>
            </a:r>
            <a:r>
              <a:rPr lang="de-DE" dirty="0" err="1">
                <a:sym typeface="Wingdings" panose="05000000000000000000" pitchFamily="2" charset="2"/>
              </a:rPr>
              <a:t>if</a:t>
            </a:r>
            <a:r>
              <a:rPr lang="de-DE" dirty="0">
                <a:sym typeface="Wingdings" panose="05000000000000000000" pitchFamily="2" charset="2"/>
              </a:rPr>
              <a:t> </a:t>
            </a:r>
            <a:r>
              <a:rPr lang="de-DE" dirty="0" err="1">
                <a:sym typeface="Wingdings" panose="05000000000000000000" pitchFamily="2" charset="2"/>
              </a:rPr>
              <a:t>signals</a:t>
            </a:r>
            <a:r>
              <a:rPr lang="de-DE" dirty="0">
                <a:sym typeface="Wingdings" panose="05000000000000000000" pitchFamily="2" charset="2"/>
              </a:rPr>
              <a:t> </a:t>
            </a:r>
            <a:r>
              <a:rPr lang="de-DE" dirty="0" err="1">
                <a:sym typeface="Wingdings" panose="05000000000000000000" pitchFamily="2" charset="2"/>
              </a:rPr>
              <a:t>are</a:t>
            </a:r>
            <a:r>
              <a:rPr lang="de-DE" dirty="0">
                <a:sym typeface="Wingdings" panose="05000000000000000000" pitchFamily="2" charset="2"/>
              </a:rPr>
              <a:t> </a:t>
            </a:r>
            <a:r>
              <a:rPr lang="de-DE" dirty="0" err="1">
                <a:sym typeface="Wingdings" panose="05000000000000000000" pitchFamily="2" charset="2"/>
              </a:rPr>
              <a:t>only</a:t>
            </a:r>
            <a:r>
              <a:rPr lang="de-DE" dirty="0">
                <a:sym typeface="Wingdings" panose="05000000000000000000" pitchFamily="2" charset="2"/>
              </a:rPr>
              <a:t> </a:t>
            </a:r>
            <a:r>
              <a:rPr lang="de-DE" dirty="0" err="1">
                <a:sym typeface="Wingdings" panose="05000000000000000000" pitchFamily="2" charset="2"/>
              </a:rPr>
              <a:t>forwarded</a:t>
            </a:r>
            <a:r>
              <a:rPr lang="de-DE" dirty="0">
                <a:sym typeface="Wingdings" panose="05000000000000000000" pitchFamily="2" charset="2"/>
              </a:rPr>
              <a:t> </a:t>
            </a:r>
            <a:r>
              <a:rPr lang="de-DE" dirty="0" err="1">
                <a:sym typeface="Wingdings" panose="05000000000000000000" pitchFamily="2" charset="2"/>
              </a:rPr>
              <a:t>to</a:t>
            </a:r>
            <a:r>
              <a:rPr lang="de-DE" dirty="0">
                <a:sym typeface="Wingdings" panose="05000000000000000000" pitchFamily="2" charset="2"/>
              </a:rPr>
              <a:t> </a:t>
            </a:r>
            <a:r>
              <a:rPr lang="de-DE" dirty="0" err="1">
                <a:sym typeface="Wingdings" panose="05000000000000000000" pitchFamily="2" charset="2"/>
              </a:rPr>
              <a:t>the</a:t>
            </a:r>
            <a:r>
              <a:rPr lang="de-DE" dirty="0">
                <a:sym typeface="Wingdings" panose="05000000000000000000" pitchFamily="2" charset="2"/>
              </a:rPr>
              <a:t> external </a:t>
            </a:r>
            <a:r>
              <a:rPr lang="de-DE" dirty="0" err="1">
                <a:sym typeface="Wingdings" panose="05000000000000000000" pitchFamily="2" charset="2"/>
              </a:rPr>
              <a:t>system</a:t>
            </a:r>
            <a:r>
              <a:rPr lang="de-DE" dirty="0">
                <a:sym typeface="Wingdings" panose="05000000000000000000" pitchFamily="2" charset="2"/>
              </a:rPr>
              <a:t>!</a:t>
            </a:r>
          </a:p>
        </p:txBody>
      </p:sp>
      <p:pic>
        <p:nvPicPr>
          <p:cNvPr id="5" name="Grafik 4">
            <a:extLst>
              <a:ext uri="{FF2B5EF4-FFF2-40B4-BE49-F238E27FC236}">
                <a16:creationId xmlns:a16="http://schemas.microsoft.com/office/drawing/2014/main" id="{F00E189E-ED79-4464-9906-39AB8C9C8525}"/>
              </a:ext>
            </a:extLst>
          </p:cNvPr>
          <p:cNvPicPr>
            <a:picLocks noChangeAspect="1"/>
          </p:cNvPicPr>
          <p:nvPr/>
        </p:nvPicPr>
        <p:blipFill>
          <a:blip r:embed="rId4"/>
          <a:stretch>
            <a:fillRect/>
          </a:stretch>
        </p:blipFill>
        <p:spPr>
          <a:xfrm>
            <a:off x="1248757" y="927972"/>
            <a:ext cx="3593774" cy="2020789"/>
          </a:xfrm>
          <a:prstGeom prst="rect">
            <a:avLst/>
          </a:prstGeom>
        </p:spPr>
      </p:pic>
      <p:pic>
        <p:nvPicPr>
          <p:cNvPr id="10" name="Grafik 9">
            <a:extLst>
              <a:ext uri="{FF2B5EF4-FFF2-40B4-BE49-F238E27FC236}">
                <a16:creationId xmlns:a16="http://schemas.microsoft.com/office/drawing/2014/main" id="{B5F27171-F178-4C06-8737-CE8F2E1F8311}"/>
              </a:ext>
            </a:extLst>
          </p:cNvPr>
          <p:cNvPicPr>
            <a:picLocks noChangeAspect="1"/>
          </p:cNvPicPr>
          <p:nvPr/>
        </p:nvPicPr>
        <p:blipFill>
          <a:blip r:embed="rId5"/>
          <a:stretch>
            <a:fillRect/>
          </a:stretch>
        </p:blipFill>
        <p:spPr>
          <a:xfrm>
            <a:off x="6341914" y="927971"/>
            <a:ext cx="4886683" cy="2020790"/>
          </a:xfrm>
          <a:prstGeom prst="rect">
            <a:avLst/>
          </a:prstGeom>
        </p:spPr>
      </p:pic>
    </p:spTree>
    <p:extLst>
      <p:ext uri="{BB962C8B-B14F-4D97-AF65-F5344CB8AC3E}">
        <p14:creationId xmlns:p14="http://schemas.microsoft.com/office/powerpoint/2010/main" val="697318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C42AC83-16DE-40BD-99E2-914C7C1B6D09}"/>
              </a:ext>
            </a:extLst>
          </p:cNvPr>
          <p:cNvSpPr>
            <a:spLocks noGrp="1"/>
          </p:cNvSpPr>
          <p:nvPr>
            <p:ph type="title"/>
          </p:nvPr>
        </p:nvSpPr>
        <p:spPr/>
        <p:txBody>
          <a:bodyPr/>
          <a:lstStyle/>
          <a:p>
            <a:r>
              <a:rPr lang="de-DE" dirty="0"/>
              <a:t>Hardware </a:t>
            </a:r>
            <a:r>
              <a:rPr lang="de-DE" dirty="0" err="1"/>
              <a:t>configuration</a:t>
            </a:r>
            <a:r>
              <a:rPr lang="de-DE" dirty="0"/>
              <a:t>: Analog Gateway - </a:t>
            </a:r>
            <a:r>
              <a:rPr lang="de-DE" dirty="0" err="1"/>
              <a:t>Switching</a:t>
            </a:r>
            <a:r>
              <a:rPr lang="de-DE" dirty="0"/>
              <a:t> </a:t>
            </a:r>
            <a:r>
              <a:rPr lang="de-DE" dirty="0" err="1"/>
              <a:t>voltage</a:t>
            </a:r>
            <a:r>
              <a:rPr lang="de-DE" dirty="0"/>
              <a:t> and </a:t>
            </a:r>
            <a:r>
              <a:rPr lang="de-DE" dirty="0" err="1"/>
              <a:t>current</a:t>
            </a:r>
            <a:r>
              <a:rPr lang="de-DE" dirty="0"/>
              <a:t> </a:t>
            </a:r>
            <a:r>
              <a:rPr lang="de-DE" dirty="0" err="1"/>
              <a:t>signal</a:t>
            </a:r>
            <a:r>
              <a:rPr lang="de-DE" dirty="0"/>
              <a:t> </a:t>
            </a:r>
            <a:r>
              <a:rPr lang="de-DE" dirty="0" err="1"/>
              <a:t>mode</a:t>
            </a:r>
            <a:endParaRPr lang="de-DE" dirty="0"/>
          </a:p>
        </p:txBody>
      </p:sp>
      <p:sp>
        <p:nvSpPr>
          <p:cNvPr id="4" name="Textplatzhalter 3">
            <a:extLst>
              <a:ext uri="{FF2B5EF4-FFF2-40B4-BE49-F238E27FC236}">
                <a16:creationId xmlns:a16="http://schemas.microsoft.com/office/drawing/2014/main" id="{7066CBAE-BF47-4F31-AC24-1DCDAE7D9FBE}"/>
              </a:ext>
            </a:extLst>
          </p:cNvPr>
          <p:cNvSpPr>
            <a:spLocks noGrp="1"/>
          </p:cNvSpPr>
          <p:nvPr>
            <p:ph type="body" sz="quarter" idx="13"/>
          </p:nvPr>
        </p:nvSpPr>
        <p:spPr>
          <a:xfrm>
            <a:off x="382233" y="900698"/>
            <a:ext cx="11425767" cy="5292000"/>
          </a:xfrm>
        </p:spPr>
        <p:txBody>
          <a:bodyPr/>
          <a:lstStyle/>
          <a:p>
            <a:r>
              <a:rPr lang="de-DE" dirty="0"/>
              <a:t>3x2 </a:t>
            </a:r>
            <a:r>
              <a:rPr lang="de-DE" dirty="0" err="1"/>
              <a:t>pin</a:t>
            </a:r>
            <a:r>
              <a:rPr lang="de-DE" dirty="0"/>
              <a:t> </a:t>
            </a:r>
            <a:r>
              <a:rPr lang="de-DE" dirty="0" err="1"/>
              <a:t>header</a:t>
            </a:r>
            <a:r>
              <a:rPr lang="de-DE" dirty="0"/>
              <a:t> </a:t>
            </a:r>
            <a:r>
              <a:rPr lang="de-DE" dirty="0" err="1"/>
              <a:t>jumper</a:t>
            </a:r>
            <a:r>
              <a:rPr lang="de-DE" dirty="0"/>
              <a:t> </a:t>
            </a:r>
            <a:r>
              <a:rPr lang="de-DE" dirty="0" err="1"/>
              <a:t>required</a:t>
            </a:r>
            <a:endParaRPr lang="de-DE" dirty="0"/>
          </a:p>
          <a:p>
            <a:pPr lvl="1"/>
            <a:r>
              <a:rPr lang="de-DE" dirty="0"/>
              <a:t>SW2: Output </a:t>
            </a:r>
            <a:r>
              <a:rPr lang="de-DE" dirty="0" err="1"/>
              <a:t>signal</a:t>
            </a:r>
            <a:r>
              <a:rPr lang="de-DE" dirty="0"/>
              <a:t> </a:t>
            </a:r>
            <a:r>
              <a:rPr lang="de-DE" dirty="0" err="1"/>
              <a:t>mode</a:t>
            </a:r>
            <a:r>
              <a:rPr lang="de-DE" dirty="0"/>
              <a:t>, </a:t>
            </a:r>
            <a:r>
              <a:rPr lang="de-DE" dirty="0" err="1"/>
              <a:t>requires</a:t>
            </a:r>
            <a:r>
              <a:rPr lang="de-DE" dirty="0"/>
              <a:t> 2 </a:t>
            </a:r>
            <a:r>
              <a:rPr lang="de-DE" dirty="0" err="1"/>
              <a:t>jumpers</a:t>
            </a:r>
            <a:endParaRPr lang="de-DE" dirty="0"/>
          </a:p>
          <a:p>
            <a:pPr lvl="1"/>
            <a:r>
              <a:rPr lang="de-DE" dirty="0"/>
              <a:t>SW3: Input </a:t>
            </a:r>
            <a:r>
              <a:rPr lang="de-DE" dirty="0" err="1"/>
              <a:t>signal</a:t>
            </a:r>
            <a:r>
              <a:rPr lang="de-DE" dirty="0"/>
              <a:t> </a:t>
            </a:r>
            <a:r>
              <a:rPr lang="de-DE" dirty="0" err="1"/>
              <a:t>mode</a:t>
            </a:r>
            <a:r>
              <a:rPr lang="de-DE" dirty="0"/>
              <a:t>, </a:t>
            </a:r>
            <a:r>
              <a:rPr lang="de-DE" dirty="0" err="1"/>
              <a:t>requires</a:t>
            </a:r>
            <a:r>
              <a:rPr lang="de-DE" dirty="0"/>
              <a:t> 1 </a:t>
            </a:r>
            <a:r>
              <a:rPr lang="de-DE" dirty="0" err="1"/>
              <a:t>jumper</a:t>
            </a:r>
            <a:endParaRPr lang="de-DE" dirty="0"/>
          </a:p>
          <a:p>
            <a:pPr lvl="1"/>
            <a:endParaRPr lang="de-DE" dirty="0"/>
          </a:p>
          <a:p>
            <a:r>
              <a:rPr lang="de-DE" dirty="0"/>
              <a:t>SW2: Output</a:t>
            </a:r>
          </a:p>
          <a:p>
            <a:pPr lvl="1"/>
            <a:r>
              <a:rPr lang="de-DE" dirty="0" err="1"/>
              <a:t>Voltage</a:t>
            </a:r>
            <a:r>
              <a:rPr lang="de-DE" dirty="0"/>
              <a:t> </a:t>
            </a:r>
            <a:r>
              <a:rPr lang="de-DE" dirty="0" err="1"/>
              <a:t>mode</a:t>
            </a:r>
            <a:r>
              <a:rPr lang="de-DE" dirty="0"/>
              <a:t>: </a:t>
            </a:r>
            <a:r>
              <a:rPr lang="de-DE" dirty="0" err="1"/>
              <a:t>no</a:t>
            </a:r>
            <a:r>
              <a:rPr lang="de-DE" dirty="0"/>
              <a:t> </a:t>
            </a:r>
            <a:r>
              <a:rPr lang="de-DE" dirty="0" err="1"/>
              <a:t>jumpers</a:t>
            </a:r>
            <a:r>
              <a:rPr lang="de-DE" dirty="0"/>
              <a:t> </a:t>
            </a:r>
            <a:r>
              <a:rPr lang="de-DE" dirty="0" err="1"/>
              <a:t>attached</a:t>
            </a:r>
            <a:endParaRPr lang="de-DE" dirty="0"/>
          </a:p>
          <a:p>
            <a:pPr lvl="1"/>
            <a:r>
              <a:rPr lang="de-DE" dirty="0" err="1"/>
              <a:t>Current</a:t>
            </a:r>
            <a:r>
              <a:rPr lang="de-DE" dirty="0"/>
              <a:t> </a:t>
            </a:r>
            <a:r>
              <a:rPr lang="de-DE" dirty="0" err="1"/>
              <a:t>mode</a:t>
            </a:r>
            <a:r>
              <a:rPr lang="de-DE" dirty="0"/>
              <a:t>: </a:t>
            </a:r>
            <a:r>
              <a:rPr lang="de-DE" dirty="0" err="1"/>
              <a:t>both</a:t>
            </a:r>
            <a:r>
              <a:rPr lang="de-DE" dirty="0"/>
              <a:t> </a:t>
            </a:r>
            <a:r>
              <a:rPr lang="de-DE" dirty="0" err="1"/>
              <a:t>jumpers</a:t>
            </a:r>
            <a:r>
              <a:rPr lang="de-DE" dirty="0"/>
              <a:t> </a:t>
            </a:r>
            <a:r>
              <a:rPr lang="de-DE" dirty="0" err="1"/>
              <a:t>attached</a:t>
            </a:r>
            <a:endParaRPr lang="de-DE" dirty="0"/>
          </a:p>
          <a:p>
            <a:pPr lvl="1"/>
            <a:endParaRPr lang="de-DE" dirty="0"/>
          </a:p>
          <a:p>
            <a:r>
              <a:rPr lang="de-DE" dirty="0"/>
              <a:t>SW3: Input</a:t>
            </a:r>
          </a:p>
          <a:p>
            <a:pPr lvl="1"/>
            <a:r>
              <a:rPr lang="de-DE" dirty="0" err="1"/>
              <a:t>Voltage</a:t>
            </a:r>
            <a:r>
              <a:rPr lang="de-DE" dirty="0"/>
              <a:t> </a:t>
            </a:r>
            <a:r>
              <a:rPr lang="de-DE" dirty="0" err="1"/>
              <a:t>mode</a:t>
            </a:r>
            <a:r>
              <a:rPr lang="de-DE" dirty="0"/>
              <a:t>: </a:t>
            </a:r>
            <a:r>
              <a:rPr lang="de-DE" dirty="0" err="1"/>
              <a:t>jumper</a:t>
            </a:r>
            <a:r>
              <a:rPr lang="de-DE" dirty="0"/>
              <a:t> </a:t>
            </a:r>
            <a:r>
              <a:rPr lang="de-DE" dirty="0" err="1"/>
              <a:t>attached</a:t>
            </a:r>
            <a:endParaRPr lang="de-DE" dirty="0"/>
          </a:p>
          <a:p>
            <a:pPr lvl="1"/>
            <a:r>
              <a:rPr lang="de-DE" dirty="0" err="1"/>
              <a:t>Current</a:t>
            </a:r>
            <a:r>
              <a:rPr lang="de-DE" dirty="0"/>
              <a:t> </a:t>
            </a:r>
            <a:r>
              <a:rPr lang="de-DE" dirty="0" err="1"/>
              <a:t>mode</a:t>
            </a:r>
            <a:r>
              <a:rPr lang="de-DE" dirty="0"/>
              <a:t>: </a:t>
            </a:r>
            <a:r>
              <a:rPr lang="de-DE" dirty="0" err="1"/>
              <a:t>no</a:t>
            </a:r>
            <a:r>
              <a:rPr lang="de-DE" dirty="0"/>
              <a:t> </a:t>
            </a:r>
            <a:r>
              <a:rPr lang="de-DE" dirty="0" err="1"/>
              <a:t>jumper</a:t>
            </a:r>
            <a:r>
              <a:rPr lang="de-DE" dirty="0"/>
              <a:t> </a:t>
            </a:r>
            <a:r>
              <a:rPr lang="de-DE" dirty="0" err="1"/>
              <a:t>attached</a:t>
            </a:r>
            <a:endParaRPr lang="de-DE" dirty="0"/>
          </a:p>
          <a:p>
            <a:pPr lvl="1"/>
            <a:endParaRPr lang="de-DE" dirty="0"/>
          </a:p>
        </p:txBody>
      </p:sp>
      <p:pic>
        <p:nvPicPr>
          <p:cNvPr id="5" name="Grafik 4">
            <a:extLst>
              <a:ext uri="{FF2B5EF4-FFF2-40B4-BE49-F238E27FC236}">
                <a16:creationId xmlns:a16="http://schemas.microsoft.com/office/drawing/2014/main" id="{89DE4184-59DA-4417-BA34-5F4F3BA1E2BF}"/>
              </a:ext>
            </a:extLst>
          </p:cNvPr>
          <p:cNvPicPr>
            <a:picLocks noChangeAspect="1"/>
          </p:cNvPicPr>
          <p:nvPr/>
        </p:nvPicPr>
        <p:blipFill>
          <a:blip r:embed="rId2"/>
          <a:stretch>
            <a:fillRect/>
          </a:stretch>
        </p:blipFill>
        <p:spPr>
          <a:xfrm>
            <a:off x="5376251" y="1149683"/>
            <a:ext cx="6561938" cy="3689796"/>
          </a:xfrm>
          <a:prstGeom prst="rect">
            <a:avLst/>
          </a:prstGeom>
        </p:spPr>
      </p:pic>
      <p:sp>
        <p:nvSpPr>
          <p:cNvPr id="6" name="Ellipse 5">
            <a:extLst>
              <a:ext uri="{FF2B5EF4-FFF2-40B4-BE49-F238E27FC236}">
                <a16:creationId xmlns:a16="http://schemas.microsoft.com/office/drawing/2014/main" id="{4B91C986-9E9A-4F47-8FC9-52A75E3EFA66}"/>
              </a:ext>
            </a:extLst>
          </p:cNvPr>
          <p:cNvSpPr/>
          <p:nvPr/>
        </p:nvSpPr>
        <p:spPr>
          <a:xfrm>
            <a:off x="8136294" y="2563603"/>
            <a:ext cx="719979" cy="695891"/>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 name="Ellipse 6">
            <a:extLst>
              <a:ext uri="{FF2B5EF4-FFF2-40B4-BE49-F238E27FC236}">
                <a16:creationId xmlns:a16="http://schemas.microsoft.com/office/drawing/2014/main" id="{5D62AD9B-91B5-4447-BE55-91E47DB89639}"/>
              </a:ext>
            </a:extLst>
          </p:cNvPr>
          <p:cNvSpPr/>
          <p:nvPr/>
        </p:nvSpPr>
        <p:spPr>
          <a:xfrm>
            <a:off x="9075576" y="1060823"/>
            <a:ext cx="839755" cy="717429"/>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11" name="Gerade Verbindung mit Pfeil 10">
            <a:extLst>
              <a:ext uri="{FF2B5EF4-FFF2-40B4-BE49-F238E27FC236}">
                <a16:creationId xmlns:a16="http://schemas.microsoft.com/office/drawing/2014/main" id="{28F33CB7-75A6-462D-B8FF-684B0CEDBB92}"/>
              </a:ext>
            </a:extLst>
          </p:cNvPr>
          <p:cNvCxnSpPr>
            <a:cxnSpLocks/>
          </p:cNvCxnSpPr>
          <p:nvPr/>
        </p:nvCxnSpPr>
        <p:spPr>
          <a:xfrm>
            <a:off x="2276147" y="2368230"/>
            <a:ext cx="5816604" cy="46205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Freihandform: Form 13">
            <a:extLst>
              <a:ext uri="{FF2B5EF4-FFF2-40B4-BE49-F238E27FC236}">
                <a16:creationId xmlns:a16="http://schemas.microsoft.com/office/drawing/2014/main" id="{E58D2AF4-E756-4CE0-85B9-C68D82EB4103}"/>
              </a:ext>
            </a:extLst>
          </p:cNvPr>
          <p:cNvSpPr/>
          <p:nvPr/>
        </p:nvSpPr>
        <p:spPr>
          <a:xfrm>
            <a:off x="2861612" y="1867112"/>
            <a:ext cx="7053719" cy="2165245"/>
          </a:xfrm>
          <a:custGeom>
            <a:avLst/>
            <a:gdLst>
              <a:gd name="connsiteX0" fmla="*/ 0 w 7838096"/>
              <a:gd name="connsiteY0" fmla="*/ 2091937 h 2387753"/>
              <a:gd name="connsiteX1" fmla="*/ 6979700 w 7838096"/>
              <a:gd name="connsiteY1" fmla="*/ 2210349 h 2387753"/>
              <a:gd name="connsiteX2" fmla="*/ 7479660 w 7838096"/>
              <a:gd name="connsiteY2" fmla="*/ 0 h 2387753"/>
            </a:gdLst>
            <a:ahLst/>
            <a:cxnLst>
              <a:cxn ang="0">
                <a:pos x="connsiteX0" y="connsiteY0"/>
              </a:cxn>
              <a:cxn ang="0">
                <a:pos x="connsiteX1" y="connsiteY1"/>
              </a:cxn>
              <a:cxn ang="0">
                <a:pos x="connsiteX2" y="connsiteY2"/>
              </a:cxn>
            </a:cxnLst>
            <a:rect l="l" t="t" r="r" b="b"/>
            <a:pathLst>
              <a:path w="7838096" h="2387753">
                <a:moveTo>
                  <a:pt x="0" y="2091937"/>
                </a:moveTo>
                <a:cubicBezTo>
                  <a:pt x="2866545" y="2325471"/>
                  <a:pt x="5733090" y="2559005"/>
                  <a:pt x="6979700" y="2210349"/>
                </a:cubicBezTo>
                <a:cubicBezTo>
                  <a:pt x="8226310" y="1861693"/>
                  <a:pt x="7852985" y="930846"/>
                  <a:pt x="7479660" y="0"/>
                </a:cubicBezTo>
              </a:path>
            </a:pathLst>
          </a:custGeom>
          <a:noFill/>
          <a:ln w="28575">
            <a:solidFill>
              <a:srgbClr val="FF000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2503329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C42AC83-16DE-40BD-99E2-914C7C1B6D09}"/>
              </a:ext>
            </a:extLst>
          </p:cNvPr>
          <p:cNvSpPr>
            <a:spLocks noGrp="1"/>
          </p:cNvSpPr>
          <p:nvPr>
            <p:ph type="title"/>
          </p:nvPr>
        </p:nvSpPr>
        <p:spPr/>
        <p:txBody>
          <a:bodyPr/>
          <a:lstStyle/>
          <a:p>
            <a:r>
              <a:rPr lang="de-DE" dirty="0"/>
              <a:t>Hardware </a:t>
            </a:r>
            <a:r>
              <a:rPr lang="de-DE" dirty="0" err="1"/>
              <a:t>configuration</a:t>
            </a:r>
            <a:r>
              <a:rPr lang="de-DE" dirty="0"/>
              <a:t>: </a:t>
            </a:r>
            <a:r>
              <a:rPr lang="de-DE" dirty="0" err="1"/>
              <a:t>Temperature</a:t>
            </a:r>
            <a:r>
              <a:rPr lang="de-DE" dirty="0"/>
              <a:t> GW I - </a:t>
            </a:r>
            <a:r>
              <a:rPr lang="de-DE" dirty="0" err="1"/>
              <a:t>Connecting</a:t>
            </a:r>
            <a:r>
              <a:rPr lang="de-DE" dirty="0"/>
              <a:t> </a:t>
            </a:r>
            <a:r>
              <a:rPr lang="de-DE" dirty="0" err="1"/>
              <a:t>the</a:t>
            </a:r>
            <a:r>
              <a:rPr lang="de-DE" dirty="0"/>
              <a:t> RTD </a:t>
            </a:r>
            <a:r>
              <a:rPr lang="de-DE" dirty="0" err="1"/>
              <a:t>element</a:t>
            </a:r>
            <a:endParaRPr lang="de-DE" dirty="0"/>
          </a:p>
        </p:txBody>
      </p:sp>
      <p:sp>
        <p:nvSpPr>
          <p:cNvPr id="4" name="Textplatzhalter 3">
            <a:extLst>
              <a:ext uri="{FF2B5EF4-FFF2-40B4-BE49-F238E27FC236}">
                <a16:creationId xmlns:a16="http://schemas.microsoft.com/office/drawing/2014/main" id="{7066CBAE-BF47-4F31-AC24-1DCDAE7D9FBE}"/>
              </a:ext>
            </a:extLst>
          </p:cNvPr>
          <p:cNvSpPr>
            <a:spLocks noGrp="1"/>
          </p:cNvSpPr>
          <p:nvPr>
            <p:ph type="body" sz="quarter" idx="13"/>
          </p:nvPr>
        </p:nvSpPr>
        <p:spPr>
          <a:xfrm>
            <a:off x="383118" y="871200"/>
            <a:ext cx="11425767" cy="1095747"/>
          </a:xfrm>
        </p:spPr>
        <p:txBody>
          <a:bodyPr/>
          <a:lstStyle/>
          <a:p>
            <a:r>
              <a:rPr lang="de-DE" dirty="0" err="1"/>
              <a:t>Connecting</a:t>
            </a:r>
            <a:r>
              <a:rPr lang="de-DE" dirty="0"/>
              <a:t> 2-, 3-, 4-wire RTD </a:t>
            </a:r>
            <a:r>
              <a:rPr lang="de-DE" dirty="0" err="1"/>
              <a:t>elements</a:t>
            </a:r>
            <a:endParaRPr lang="de-DE" dirty="0"/>
          </a:p>
          <a:p>
            <a:pPr lvl="1"/>
            <a:r>
              <a:rPr lang="de-DE" dirty="0"/>
              <a:t>The MAX31865 (IC </a:t>
            </a:r>
            <a:r>
              <a:rPr lang="de-DE" dirty="0" err="1"/>
              <a:t>for</a:t>
            </a:r>
            <a:r>
              <a:rPr lang="de-DE" dirty="0"/>
              <a:t> </a:t>
            </a:r>
            <a:r>
              <a:rPr lang="de-DE" dirty="0" err="1"/>
              <a:t>the</a:t>
            </a:r>
            <a:r>
              <a:rPr lang="de-DE" dirty="0"/>
              <a:t> </a:t>
            </a:r>
            <a:r>
              <a:rPr lang="de-DE" dirty="0" err="1"/>
              <a:t>temperature</a:t>
            </a:r>
            <a:r>
              <a:rPr lang="de-DE" dirty="0"/>
              <a:t> </a:t>
            </a:r>
            <a:r>
              <a:rPr lang="de-DE" dirty="0" err="1"/>
              <a:t>measurement</a:t>
            </a:r>
            <a:r>
              <a:rPr lang="de-DE" dirty="0"/>
              <a:t>) </a:t>
            </a:r>
            <a:r>
              <a:rPr lang="de-DE" dirty="0" err="1"/>
              <a:t>has</a:t>
            </a:r>
            <a:r>
              <a:rPr lang="de-DE" dirty="0"/>
              <a:t> </a:t>
            </a:r>
            <a:r>
              <a:rPr lang="de-DE" dirty="0" err="1"/>
              <a:t>to</a:t>
            </a:r>
            <a:r>
              <a:rPr lang="de-DE" dirty="0"/>
              <a:t> </a:t>
            </a:r>
            <a:r>
              <a:rPr lang="de-DE" dirty="0" err="1"/>
              <a:t>be</a:t>
            </a:r>
            <a:r>
              <a:rPr lang="de-DE" dirty="0"/>
              <a:t> </a:t>
            </a:r>
            <a:r>
              <a:rPr lang="de-DE" dirty="0" err="1"/>
              <a:t>configured</a:t>
            </a:r>
            <a:r>
              <a:rPr lang="de-DE" dirty="0"/>
              <a:t> </a:t>
            </a:r>
            <a:r>
              <a:rPr lang="de-DE" dirty="0" err="1"/>
              <a:t>by</a:t>
            </a:r>
            <a:r>
              <a:rPr lang="de-DE" dirty="0"/>
              <a:t> </a:t>
            </a:r>
            <a:r>
              <a:rPr lang="de-DE" dirty="0" err="1"/>
              <a:t>soldering</a:t>
            </a:r>
            <a:r>
              <a:rPr lang="de-DE" dirty="0"/>
              <a:t> </a:t>
            </a:r>
            <a:r>
              <a:rPr lang="de-DE" dirty="0" err="1"/>
              <a:t>connections</a:t>
            </a:r>
            <a:r>
              <a:rPr lang="de-DE" dirty="0"/>
              <a:t> (J1-J4)</a:t>
            </a:r>
          </a:p>
          <a:p>
            <a:pPr lvl="1"/>
            <a:endParaRPr lang="de-DE" dirty="0"/>
          </a:p>
          <a:p>
            <a:endParaRPr lang="de-DE" dirty="0"/>
          </a:p>
        </p:txBody>
      </p:sp>
      <p:pic>
        <p:nvPicPr>
          <p:cNvPr id="5" name="Grafik 4">
            <a:extLst>
              <a:ext uri="{FF2B5EF4-FFF2-40B4-BE49-F238E27FC236}">
                <a16:creationId xmlns:a16="http://schemas.microsoft.com/office/drawing/2014/main" id="{576A2309-95D0-49E7-BB32-2C1A7AEE5196}"/>
              </a:ext>
            </a:extLst>
          </p:cNvPr>
          <p:cNvPicPr>
            <a:picLocks noChangeAspect="1"/>
          </p:cNvPicPr>
          <p:nvPr/>
        </p:nvPicPr>
        <p:blipFill>
          <a:blip r:embed="rId2"/>
          <a:stretch>
            <a:fillRect/>
          </a:stretch>
        </p:blipFill>
        <p:spPr>
          <a:xfrm>
            <a:off x="820363" y="1713040"/>
            <a:ext cx="5275637" cy="2464255"/>
          </a:xfrm>
          <a:prstGeom prst="rect">
            <a:avLst/>
          </a:prstGeom>
        </p:spPr>
      </p:pic>
      <p:pic>
        <p:nvPicPr>
          <p:cNvPr id="7" name="Grafik 6">
            <a:extLst>
              <a:ext uri="{FF2B5EF4-FFF2-40B4-BE49-F238E27FC236}">
                <a16:creationId xmlns:a16="http://schemas.microsoft.com/office/drawing/2014/main" id="{3C9C40E4-1807-41EF-A844-42F35B30DC25}"/>
              </a:ext>
            </a:extLst>
          </p:cNvPr>
          <p:cNvPicPr>
            <a:picLocks noChangeAspect="1"/>
          </p:cNvPicPr>
          <p:nvPr/>
        </p:nvPicPr>
        <p:blipFill>
          <a:blip r:embed="rId3"/>
          <a:stretch>
            <a:fillRect/>
          </a:stretch>
        </p:blipFill>
        <p:spPr>
          <a:xfrm>
            <a:off x="6239281" y="1483339"/>
            <a:ext cx="5568719" cy="3742258"/>
          </a:xfrm>
          <a:prstGeom prst="rect">
            <a:avLst/>
          </a:prstGeom>
        </p:spPr>
      </p:pic>
      <p:sp>
        <p:nvSpPr>
          <p:cNvPr id="8" name="Textplatzhalter 3">
            <a:extLst>
              <a:ext uri="{FF2B5EF4-FFF2-40B4-BE49-F238E27FC236}">
                <a16:creationId xmlns:a16="http://schemas.microsoft.com/office/drawing/2014/main" id="{22F508A1-AEDE-4002-BD69-A2BA087B4BCC}"/>
              </a:ext>
            </a:extLst>
          </p:cNvPr>
          <p:cNvSpPr txBox="1">
            <a:spLocks/>
          </p:cNvSpPr>
          <p:nvPr/>
        </p:nvSpPr>
        <p:spPr>
          <a:xfrm>
            <a:off x="382233" y="4521017"/>
            <a:ext cx="11425767" cy="1756757"/>
          </a:xfrm>
          <a:prstGeom prst="rect">
            <a:avLst/>
          </a:prstGeom>
        </p:spPr>
        <p:txBody>
          <a:bodyPr lIns="0" tIns="0" rIns="0" bIns="0"/>
          <a:lstStyle>
            <a:lvl1pPr marL="216000" indent="-216000" algn="l" defTabSz="216000" rtl="0" eaLnBrk="1" fontAlgn="base" hangingPunct="1">
              <a:lnSpc>
                <a:spcPct val="100000"/>
              </a:lnSpc>
              <a:spcBef>
                <a:spcPts val="600"/>
              </a:spcBef>
              <a:spcAft>
                <a:spcPct val="0"/>
              </a:spcAft>
              <a:buClr>
                <a:schemeClr val="tx2"/>
              </a:buClr>
              <a:buSzPct val="115000"/>
              <a:buFont typeface="Arial" panose="020B0604020202020204" pitchFamily="34" charset="0"/>
              <a:buChar char="■"/>
              <a:tabLst>
                <a:tab pos="216000" algn="l"/>
              </a:tabLst>
              <a:defRPr lang="de-DE" sz="1800" kern="1200" dirty="0" smtClean="0">
                <a:solidFill>
                  <a:schemeClr val="tx1"/>
                </a:solidFill>
                <a:latin typeface="+mj-lt"/>
                <a:ea typeface="+mn-ea"/>
                <a:cs typeface="Arial" panose="020B0604020202020204" pitchFamily="34" charset="0"/>
              </a:defRPr>
            </a:lvl1pPr>
            <a:lvl2pPr marL="432000" indent="-215900" algn="l" rtl="0" eaLnBrk="1" fontAlgn="base" hangingPunct="1">
              <a:lnSpc>
                <a:spcPct val="100000"/>
              </a:lnSpc>
              <a:spcBef>
                <a:spcPts val="600"/>
              </a:spcBef>
              <a:spcAft>
                <a:spcPct val="0"/>
              </a:spcAft>
              <a:buClr>
                <a:schemeClr val="tx2"/>
              </a:buClr>
              <a:buFont typeface="Arial" panose="020B0604020202020204" pitchFamily="34" charset="0"/>
              <a:buChar char="≡"/>
              <a:tabLst>
                <a:tab pos="432000" algn="l"/>
              </a:tabLst>
              <a:defRPr lang="de-DE" sz="1600" kern="1200" dirty="0" smtClean="0">
                <a:solidFill>
                  <a:schemeClr val="tx1"/>
                </a:solidFill>
                <a:latin typeface="+mj-lt"/>
                <a:ea typeface="+mn-ea"/>
                <a:cs typeface="Arial" panose="020B0604020202020204" pitchFamily="34" charset="0"/>
              </a:defRPr>
            </a:lvl2pPr>
            <a:lvl3pPr marL="648000" indent="-215900" algn="l" defTabSz="216000" rtl="0" eaLnBrk="1" fontAlgn="base" hangingPunct="1">
              <a:lnSpc>
                <a:spcPct val="100000"/>
              </a:lnSpc>
              <a:spcBef>
                <a:spcPts val="600"/>
              </a:spcBef>
              <a:spcAft>
                <a:spcPct val="0"/>
              </a:spcAft>
              <a:buClr>
                <a:schemeClr val="tx2"/>
              </a:buClr>
              <a:buSzPct val="100000"/>
              <a:buFont typeface="Arial" panose="020B0604020202020204" pitchFamily="34" charset="0"/>
              <a:buChar char="="/>
              <a:tabLst>
                <a:tab pos="648000" algn="l"/>
              </a:tabLst>
              <a:defRPr lang="de-DE" sz="1600" kern="1200" dirty="0" smtClean="0">
                <a:solidFill>
                  <a:schemeClr val="tx1"/>
                </a:solidFill>
                <a:latin typeface="+mj-lt"/>
                <a:ea typeface="+mn-ea"/>
                <a:cs typeface="Arial" panose="020B0604020202020204" pitchFamily="34" charset="0"/>
              </a:defRPr>
            </a:lvl3pPr>
            <a:lvl4pPr marL="864000" indent="-216000" algn="l" defTabSz="216000" rtl="0" eaLnBrk="1" fontAlgn="base" hangingPunct="1">
              <a:lnSpc>
                <a:spcPct val="100000"/>
              </a:lnSpc>
              <a:spcBef>
                <a:spcPts val="600"/>
              </a:spcBef>
              <a:spcAft>
                <a:spcPct val="0"/>
              </a:spcAft>
              <a:buClr>
                <a:schemeClr val="tx2"/>
              </a:buClr>
              <a:buSzPct val="100000"/>
              <a:buFontTx/>
              <a:buChar char="□"/>
              <a:tabLst>
                <a:tab pos="864000" algn="l"/>
              </a:tabLst>
              <a:defRPr lang="de-DE" sz="1600" kern="1200" dirty="0" smtClean="0">
                <a:solidFill>
                  <a:schemeClr val="tx1"/>
                </a:solidFill>
                <a:latin typeface="+mj-lt"/>
                <a:ea typeface="+mn-ea"/>
                <a:cs typeface="Arial" panose="020B0604020202020204" pitchFamily="34" charset="0"/>
              </a:defRPr>
            </a:lvl4pPr>
            <a:lvl5pPr marL="1080000" indent="-216000" algn="l" rtl="0" eaLnBrk="1" fontAlgn="base" hangingPunct="1">
              <a:lnSpc>
                <a:spcPct val="100000"/>
              </a:lnSpc>
              <a:spcBef>
                <a:spcPts val="600"/>
              </a:spcBef>
              <a:spcAft>
                <a:spcPct val="0"/>
              </a:spcAft>
              <a:buClr>
                <a:schemeClr val="tx2"/>
              </a:buClr>
              <a:buSzPct val="130000"/>
              <a:buFont typeface="Symbol" panose="05050102010706020507" pitchFamily="18" charset="2"/>
              <a:buChar char="-"/>
              <a:tabLst>
                <a:tab pos="895350" algn="l"/>
              </a:tabLst>
              <a:defRPr lang="de-DE" sz="1600" kern="1200" dirty="0" smtClean="0">
                <a:solidFill>
                  <a:schemeClr val="tx1"/>
                </a:solidFill>
                <a:latin typeface="+mj-lt"/>
                <a:ea typeface="+mn-ea"/>
                <a:cs typeface="Arial" panose="020B0604020202020204" pitchFamily="34" charset="0"/>
              </a:defRPr>
            </a:lvl5pPr>
            <a:lvl6pPr marL="1296000" indent="-216000" algn="l" defTabSz="914400" rtl="0" eaLnBrk="1" latinLnBrk="0" hangingPunct="1">
              <a:lnSpc>
                <a:spcPct val="100000"/>
              </a:lnSpc>
              <a:spcBef>
                <a:spcPts val="600"/>
              </a:spcBef>
              <a:buClr>
                <a:srgbClr val="DD402D"/>
              </a:buClr>
              <a:buSzPct val="130000"/>
              <a:buFont typeface="Symbol" panose="05050102010706020507" pitchFamily="18" charset="2"/>
              <a:buChar char="-"/>
              <a:defRPr lang="de-DE" sz="1600" kern="1200" dirty="0" smtClean="0">
                <a:solidFill>
                  <a:schemeClr val="tx1"/>
                </a:solidFill>
                <a:latin typeface="+mj-lt"/>
                <a:ea typeface="+mn-ea"/>
                <a:cs typeface="+mn-cs"/>
              </a:defRPr>
            </a:lvl6pPr>
            <a:lvl7pPr marL="1512000" indent="-216000" algn="l" defTabSz="914400" rtl="0" eaLnBrk="1" latinLnBrk="0" hangingPunct="1">
              <a:lnSpc>
                <a:spcPct val="100000"/>
              </a:lnSpc>
              <a:spcBef>
                <a:spcPts val="600"/>
              </a:spcBef>
              <a:buClr>
                <a:srgbClr val="DD402D"/>
              </a:buClr>
              <a:buSzPct val="130000"/>
              <a:buFont typeface="Symbol" panose="05050102010706020507" pitchFamily="18" charset="2"/>
              <a:buChar char="-"/>
              <a:defRPr lang="de-DE" sz="1600" kern="1200" dirty="0" smtClean="0">
                <a:solidFill>
                  <a:schemeClr val="tx1"/>
                </a:solidFill>
                <a:latin typeface="+mj-lt"/>
                <a:ea typeface="+mn-ea"/>
                <a:cs typeface="+mn-cs"/>
              </a:defRPr>
            </a:lvl7pPr>
            <a:lvl8pPr marL="1728000" indent="-216000" algn="l" defTabSz="914400" rtl="0" eaLnBrk="1" latinLnBrk="0" hangingPunct="1">
              <a:lnSpc>
                <a:spcPct val="100000"/>
              </a:lnSpc>
              <a:spcBef>
                <a:spcPts val="600"/>
              </a:spcBef>
              <a:buClr>
                <a:srgbClr val="DD402D"/>
              </a:buClr>
              <a:buSzPct val="130000"/>
              <a:buFont typeface="Symbol" panose="05050102010706020507" pitchFamily="18" charset="2"/>
              <a:buChar char="-"/>
              <a:defRPr lang="de-DE" sz="1600" kern="1200" dirty="0" smtClean="0">
                <a:solidFill>
                  <a:schemeClr val="tx1"/>
                </a:solidFill>
                <a:latin typeface="+mj-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800" kern="1200" baseline="0">
                <a:solidFill>
                  <a:schemeClr val="tx1"/>
                </a:solidFill>
                <a:latin typeface="+mn-lt"/>
                <a:ea typeface="+mn-ea"/>
                <a:cs typeface="+mn-cs"/>
              </a:defRPr>
            </a:lvl9pPr>
          </a:lstStyle>
          <a:p>
            <a:r>
              <a:rPr lang="de-DE" dirty="0"/>
              <a:t>Terminal </a:t>
            </a:r>
            <a:r>
              <a:rPr lang="de-DE" dirty="0" err="1"/>
              <a:t>pin</a:t>
            </a:r>
            <a:r>
              <a:rPr lang="de-DE" dirty="0"/>
              <a:t> </a:t>
            </a:r>
            <a:r>
              <a:rPr lang="de-DE" dirty="0" err="1"/>
              <a:t>connections</a:t>
            </a:r>
            <a:r>
              <a:rPr lang="de-DE" dirty="0"/>
              <a:t>:</a:t>
            </a:r>
          </a:p>
          <a:p>
            <a:pPr lvl="1"/>
            <a:r>
              <a:rPr lang="de-DE" dirty="0" err="1"/>
              <a:t>For</a:t>
            </a:r>
            <a:r>
              <a:rPr lang="de-DE" dirty="0"/>
              <a:t> a 2-wire probe, </a:t>
            </a:r>
            <a:r>
              <a:rPr lang="de-DE" dirty="0" err="1"/>
              <a:t>connect</a:t>
            </a:r>
            <a:r>
              <a:rPr lang="de-DE" dirty="0"/>
              <a:t> V+ </a:t>
            </a:r>
            <a:r>
              <a:rPr lang="de-DE" dirty="0" err="1"/>
              <a:t>and</a:t>
            </a:r>
            <a:r>
              <a:rPr lang="de-DE" dirty="0"/>
              <a:t> V-</a:t>
            </a:r>
          </a:p>
          <a:p>
            <a:pPr lvl="1"/>
            <a:r>
              <a:rPr lang="de-DE" dirty="0" err="1"/>
              <a:t>For</a:t>
            </a:r>
            <a:r>
              <a:rPr lang="de-DE" dirty="0"/>
              <a:t> a 3-wire probe, </a:t>
            </a:r>
            <a:r>
              <a:rPr lang="de-DE" dirty="0" err="1"/>
              <a:t>connect</a:t>
            </a:r>
            <a:r>
              <a:rPr lang="de-DE" dirty="0"/>
              <a:t> I+, V+ </a:t>
            </a:r>
            <a:r>
              <a:rPr lang="de-DE" dirty="0" err="1"/>
              <a:t>and</a:t>
            </a:r>
            <a:r>
              <a:rPr lang="de-DE" dirty="0"/>
              <a:t> V-</a:t>
            </a:r>
          </a:p>
          <a:p>
            <a:pPr lvl="1"/>
            <a:r>
              <a:rPr lang="de-DE" dirty="0" err="1"/>
              <a:t>For</a:t>
            </a:r>
            <a:r>
              <a:rPr lang="de-DE" dirty="0"/>
              <a:t> a 4-wire probe, </a:t>
            </a:r>
            <a:r>
              <a:rPr lang="de-DE" dirty="0" err="1"/>
              <a:t>connect</a:t>
            </a:r>
            <a:r>
              <a:rPr lang="de-DE" dirty="0"/>
              <a:t> all </a:t>
            </a:r>
            <a:r>
              <a:rPr lang="de-DE" dirty="0" err="1"/>
              <a:t>four</a:t>
            </a:r>
            <a:r>
              <a:rPr lang="de-DE" dirty="0"/>
              <a:t> </a:t>
            </a:r>
            <a:r>
              <a:rPr lang="de-DE" dirty="0" err="1"/>
              <a:t>pins</a:t>
            </a:r>
            <a:r>
              <a:rPr lang="de-DE" dirty="0"/>
              <a:t> I+, V+, I- </a:t>
            </a:r>
            <a:r>
              <a:rPr lang="de-DE" dirty="0" err="1"/>
              <a:t>and</a:t>
            </a:r>
            <a:r>
              <a:rPr lang="de-DE" dirty="0"/>
              <a:t> V-</a:t>
            </a:r>
          </a:p>
          <a:p>
            <a:endParaRPr lang="de-DE" dirty="0"/>
          </a:p>
        </p:txBody>
      </p:sp>
      <p:sp>
        <p:nvSpPr>
          <p:cNvPr id="9" name="Textfeld 8">
            <a:extLst>
              <a:ext uri="{FF2B5EF4-FFF2-40B4-BE49-F238E27FC236}">
                <a16:creationId xmlns:a16="http://schemas.microsoft.com/office/drawing/2014/main" id="{C5F0788E-5BD3-432D-AE01-BC1E80990329}"/>
              </a:ext>
            </a:extLst>
          </p:cNvPr>
          <p:cNvSpPr txBox="1"/>
          <p:nvPr/>
        </p:nvSpPr>
        <p:spPr>
          <a:xfrm>
            <a:off x="8301962" y="6021336"/>
            <a:ext cx="3670498" cy="153888"/>
          </a:xfrm>
          <a:prstGeom prst="rect">
            <a:avLst/>
          </a:prstGeom>
          <a:noFill/>
        </p:spPr>
        <p:txBody>
          <a:bodyPr wrap="square" lIns="0" tIns="0" rIns="0" bIns="0" rtlCol="0">
            <a:spAutoFit/>
          </a:bodyPr>
          <a:lstStyle/>
          <a:p>
            <a:r>
              <a:rPr lang="de-DE" sz="1000" dirty="0"/>
              <a:t>Datenblatt MAX31865: </a:t>
            </a:r>
            <a:r>
              <a:rPr lang="de-DE" sz="1000" dirty="0">
                <a:hlinkClick r:id="rId4"/>
              </a:rPr>
              <a:t>MAX31865.pdf (maximintegrated.com)</a:t>
            </a:r>
            <a:endParaRPr lang="de-DE" sz="1000" dirty="0"/>
          </a:p>
        </p:txBody>
      </p:sp>
    </p:spTree>
    <p:extLst>
      <p:ext uri="{BB962C8B-B14F-4D97-AF65-F5344CB8AC3E}">
        <p14:creationId xmlns:p14="http://schemas.microsoft.com/office/powerpoint/2010/main" val="34073735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17E31BC1-C813-412A-89A2-DDA7A8315466}"/>
              </a:ext>
            </a:extLst>
          </p:cNvPr>
          <p:cNvSpPr>
            <a:spLocks noGrp="1"/>
          </p:cNvSpPr>
          <p:nvPr>
            <p:ph type="title"/>
          </p:nvPr>
        </p:nvSpPr>
        <p:spPr/>
        <p:txBody>
          <a:bodyPr/>
          <a:lstStyle/>
          <a:p>
            <a:r>
              <a:rPr lang="de-DE" dirty="0"/>
              <a:t>Content</a:t>
            </a:r>
          </a:p>
        </p:txBody>
      </p:sp>
      <p:sp>
        <p:nvSpPr>
          <p:cNvPr id="7" name="Textplatzhalter 6">
            <a:extLst>
              <a:ext uri="{FF2B5EF4-FFF2-40B4-BE49-F238E27FC236}">
                <a16:creationId xmlns:a16="http://schemas.microsoft.com/office/drawing/2014/main" id="{F5CB4CA4-ED66-4865-81A2-D4832D0EF6DD}"/>
              </a:ext>
            </a:extLst>
          </p:cNvPr>
          <p:cNvSpPr>
            <a:spLocks noGrp="1"/>
          </p:cNvSpPr>
          <p:nvPr>
            <p:ph type="body" sz="quarter" idx="13"/>
          </p:nvPr>
        </p:nvSpPr>
        <p:spPr>
          <a:xfrm>
            <a:off x="383119" y="871200"/>
            <a:ext cx="4070694" cy="1784914"/>
          </a:xfrm>
        </p:spPr>
        <p:txBody>
          <a:bodyPr/>
          <a:lstStyle/>
          <a:p>
            <a:r>
              <a:rPr lang="de-DE" sz="1800" b="1" u="sng" dirty="0">
                <a:effectLst/>
                <a:latin typeface="Calibri" panose="020F0502020204030204" pitchFamily="34" charset="0"/>
                <a:ea typeface="Calibri" panose="020F0502020204030204" pitchFamily="34" charset="0"/>
                <a:cs typeface="Times New Roman" panose="02020603050405020304" pitchFamily="18" charset="0"/>
              </a:rPr>
              <a:t>1. General </a:t>
            </a:r>
            <a:r>
              <a:rPr lang="de-DE" sz="1800" b="1" u="sng" dirty="0" err="1">
                <a:effectLst/>
                <a:latin typeface="Calibri" panose="020F0502020204030204" pitchFamily="34" charset="0"/>
                <a:ea typeface="Calibri" panose="020F0502020204030204" pitchFamily="34" charset="0"/>
                <a:cs typeface="Times New Roman" panose="02020603050405020304" pitchFamily="18" charset="0"/>
              </a:rPr>
              <a:t>information</a:t>
            </a:r>
            <a:r>
              <a:rPr lang="de-DE" sz="1800" b="1" u="sng" dirty="0">
                <a:effectLst/>
                <a:latin typeface="Calibri" panose="020F0502020204030204" pitchFamily="34" charset="0"/>
                <a:ea typeface="Calibri" panose="020F0502020204030204" pitchFamily="34" charset="0"/>
                <a:cs typeface="Times New Roman" panose="02020603050405020304" pitchFamily="18" charset="0"/>
              </a:rPr>
              <a:t>, </a:t>
            </a:r>
            <a:r>
              <a:rPr lang="de-DE" sz="1800" b="1" u="sng" dirty="0" err="1">
                <a:effectLst/>
                <a:latin typeface="Calibri" panose="020F0502020204030204" pitchFamily="34" charset="0"/>
                <a:ea typeface="Calibri" panose="020F0502020204030204" pitchFamily="34" charset="0"/>
                <a:cs typeface="Times New Roman" panose="02020603050405020304" pitchFamily="18" charset="0"/>
              </a:rPr>
              <a:t>gateway</a:t>
            </a:r>
            <a:r>
              <a:rPr lang="de-DE" sz="1800" b="1" u="sng" dirty="0">
                <a:effectLst/>
                <a:latin typeface="Calibri" panose="020F0502020204030204" pitchFamily="34" charset="0"/>
                <a:ea typeface="Calibri" panose="020F0502020204030204" pitchFamily="34" charset="0"/>
                <a:cs typeface="Times New Roman" panose="02020603050405020304" pitchFamily="18" charset="0"/>
              </a:rPr>
              <a:t> </a:t>
            </a:r>
            <a:r>
              <a:rPr lang="de-DE" sz="1800" b="1" u="sng" dirty="0" err="1">
                <a:effectLst/>
                <a:latin typeface="Calibri" panose="020F0502020204030204" pitchFamily="34" charset="0"/>
                <a:ea typeface="Calibri" panose="020F0502020204030204" pitchFamily="34" charset="0"/>
                <a:cs typeface="Times New Roman" panose="02020603050405020304" pitchFamily="18" charset="0"/>
              </a:rPr>
              <a:t>properties</a:t>
            </a:r>
            <a:r>
              <a:rPr lang="de-DE" b="1" u="sng" dirty="0">
                <a:latin typeface="Calibri" panose="020F0502020204030204" pitchFamily="34" charset="0"/>
                <a:ea typeface="Calibri" panose="020F0502020204030204" pitchFamily="34" charset="0"/>
                <a:cs typeface="Times New Roman" panose="02020603050405020304" pitchFamily="18" charset="0"/>
              </a:rPr>
              <a:t> and possible</a:t>
            </a:r>
            <a:r>
              <a:rPr lang="de-DE" sz="1800" b="1" u="sng" dirty="0">
                <a:effectLst/>
                <a:latin typeface="Calibri" panose="020F0502020204030204" pitchFamily="34" charset="0"/>
                <a:ea typeface="Calibri" panose="020F0502020204030204" pitchFamily="34" charset="0"/>
                <a:cs typeface="Times New Roman" panose="02020603050405020304" pitchFamily="18" charset="0"/>
              </a:rPr>
              <a:t> </a:t>
            </a:r>
            <a:r>
              <a:rPr lang="de-DE" sz="1800" b="1" u="sng" dirty="0" err="1">
                <a:effectLst/>
                <a:latin typeface="Calibri" panose="020F0502020204030204" pitchFamily="34" charset="0"/>
                <a:ea typeface="Calibri" panose="020F0502020204030204" pitchFamily="34" charset="0"/>
                <a:cs typeface="Times New Roman" panose="02020603050405020304" pitchFamily="18" charset="0"/>
              </a:rPr>
              <a:t>use-cases</a:t>
            </a:r>
            <a:r>
              <a:rPr lang="de-DE" sz="1800" b="1" u="sng" dirty="0">
                <a:effectLst/>
                <a:latin typeface="Calibri" panose="020F0502020204030204" pitchFamily="34" charset="0"/>
                <a:ea typeface="Calibri" panose="020F0502020204030204" pitchFamily="34" charset="0"/>
                <a:cs typeface="Times New Roman" panose="02020603050405020304" pitchFamily="18" charset="0"/>
              </a:rPr>
              <a:t> </a:t>
            </a:r>
            <a:endParaRPr lang="de-DE" dirty="0"/>
          </a:p>
        </p:txBody>
      </p:sp>
      <p:sp>
        <p:nvSpPr>
          <p:cNvPr id="8" name="Textplatzhalter 6">
            <a:extLst>
              <a:ext uri="{FF2B5EF4-FFF2-40B4-BE49-F238E27FC236}">
                <a16:creationId xmlns:a16="http://schemas.microsoft.com/office/drawing/2014/main" id="{2B02EB1A-F4D3-4A9A-967A-CF92048CAC7F}"/>
              </a:ext>
            </a:extLst>
          </p:cNvPr>
          <p:cNvSpPr txBox="1">
            <a:spLocks/>
          </p:cNvSpPr>
          <p:nvPr/>
        </p:nvSpPr>
        <p:spPr>
          <a:xfrm>
            <a:off x="5754441" y="812106"/>
            <a:ext cx="4070694" cy="1784914"/>
          </a:xfrm>
          <a:prstGeom prst="rect">
            <a:avLst/>
          </a:prstGeom>
        </p:spPr>
        <p:txBody>
          <a:bodyPr lIns="0" tIns="0" rIns="0" bIns="0"/>
          <a:lstStyle>
            <a:lvl1pPr marL="216000" indent="-216000" algn="l" defTabSz="216000" rtl="0" eaLnBrk="1" fontAlgn="base" hangingPunct="1">
              <a:lnSpc>
                <a:spcPct val="100000"/>
              </a:lnSpc>
              <a:spcBef>
                <a:spcPts val="600"/>
              </a:spcBef>
              <a:spcAft>
                <a:spcPct val="0"/>
              </a:spcAft>
              <a:buClr>
                <a:schemeClr val="tx2"/>
              </a:buClr>
              <a:buSzPct val="115000"/>
              <a:buFont typeface="Arial" panose="020B0604020202020204" pitchFamily="34" charset="0"/>
              <a:buChar char="■"/>
              <a:tabLst>
                <a:tab pos="216000" algn="l"/>
              </a:tabLst>
              <a:defRPr lang="de-DE" sz="1800" kern="1200" dirty="0" smtClean="0">
                <a:solidFill>
                  <a:schemeClr val="tx1"/>
                </a:solidFill>
                <a:latin typeface="+mj-lt"/>
                <a:ea typeface="+mn-ea"/>
                <a:cs typeface="Arial" panose="020B0604020202020204" pitchFamily="34" charset="0"/>
              </a:defRPr>
            </a:lvl1pPr>
            <a:lvl2pPr marL="432000" indent="-215900" algn="l" rtl="0" eaLnBrk="1" fontAlgn="base" hangingPunct="1">
              <a:lnSpc>
                <a:spcPct val="100000"/>
              </a:lnSpc>
              <a:spcBef>
                <a:spcPts val="600"/>
              </a:spcBef>
              <a:spcAft>
                <a:spcPct val="0"/>
              </a:spcAft>
              <a:buClr>
                <a:schemeClr val="tx2"/>
              </a:buClr>
              <a:buFont typeface="Arial" panose="020B0604020202020204" pitchFamily="34" charset="0"/>
              <a:buChar char="≡"/>
              <a:tabLst>
                <a:tab pos="432000" algn="l"/>
              </a:tabLst>
              <a:defRPr lang="de-DE" sz="1600" kern="1200" dirty="0" smtClean="0">
                <a:solidFill>
                  <a:schemeClr val="tx1"/>
                </a:solidFill>
                <a:latin typeface="+mj-lt"/>
                <a:ea typeface="+mn-ea"/>
                <a:cs typeface="Arial" panose="020B0604020202020204" pitchFamily="34" charset="0"/>
              </a:defRPr>
            </a:lvl2pPr>
            <a:lvl3pPr marL="648000" indent="-215900" algn="l" defTabSz="216000" rtl="0" eaLnBrk="1" fontAlgn="base" hangingPunct="1">
              <a:lnSpc>
                <a:spcPct val="100000"/>
              </a:lnSpc>
              <a:spcBef>
                <a:spcPts val="600"/>
              </a:spcBef>
              <a:spcAft>
                <a:spcPct val="0"/>
              </a:spcAft>
              <a:buClr>
                <a:schemeClr val="tx2"/>
              </a:buClr>
              <a:buSzPct val="100000"/>
              <a:buFont typeface="Arial" panose="020B0604020202020204" pitchFamily="34" charset="0"/>
              <a:buChar char="="/>
              <a:tabLst>
                <a:tab pos="648000" algn="l"/>
              </a:tabLst>
              <a:defRPr lang="de-DE" sz="1600" kern="1200" dirty="0" smtClean="0">
                <a:solidFill>
                  <a:schemeClr val="tx1"/>
                </a:solidFill>
                <a:latin typeface="+mj-lt"/>
                <a:ea typeface="+mn-ea"/>
                <a:cs typeface="Arial" panose="020B0604020202020204" pitchFamily="34" charset="0"/>
              </a:defRPr>
            </a:lvl3pPr>
            <a:lvl4pPr marL="864000" indent="-216000" algn="l" defTabSz="216000" rtl="0" eaLnBrk="1" fontAlgn="base" hangingPunct="1">
              <a:lnSpc>
                <a:spcPct val="100000"/>
              </a:lnSpc>
              <a:spcBef>
                <a:spcPts val="600"/>
              </a:spcBef>
              <a:spcAft>
                <a:spcPct val="0"/>
              </a:spcAft>
              <a:buClr>
                <a:schemeClr val="tx2"/>
              </a:buClr>
              <a:buSzPct val="100000"/>
              <a:buFontTx/>
              <a:buChar char="□"/>
              <a:tabLst>
                <a:tab pos="864000" algn="l"/>
              </a:tabLst>
              <a:defRPr lang="de-DE" sz="1600" kern="1200" dirty="0" smtClean="0">
                <a:solidFill>
                  <a:schemeClr val="tx1"/>
                </a:solidFill>
                <a:latin typeface="+mj-lt"/>
                <a:ea typeface="+mn-ea"/>
                <a:cs typeface="Arial" panose="020B0604020202020204" pitchFamily="34" charset="0"/>
              </a:defRPr>
            </a:lvl4pPr>
            <a:lvl5pPr marL="1080000" indent="-216000" algn="l" rtl="0" eaLnBrk="1" fontAlgn="base" hangingPunct="1">
              <a:lnSpc>
                <a:spcPct val="100000"/>
              </a:lnSpc>
              <a:spcBef>
                <a:spcPts val="600"/>
              </a:spcBef>
              <a:spcAft>
                <a:spcPct val="0"/>
              </a:spcAft>
              <a:buClr>
                <a:schemeClr val="tx2"/>
              </a:buClr>
              <a:buSzPct val="130000"/>
              <a:buFont typeface="Symbol" panose="05050102010706020507" pitchFamily="18" charset="2"/>
              <a:buChar char="-"/>
              <a:tabLst>
                <a:tab pos="895350" algn="l"/>
              </a:tabLst>
              <a:defRPr lang="de-DE" sz="1600" kern="1200" dirty="0" smtClean="0">
                <a:solidFill>
                  <a:schemeClr val="tx1"/>
                </a:solidFill>
                <a:latin typeface="+mj-lt"/>
                <a:ea typeface="+mn-ea"/>
                <a:cs typeface="Arial" panose="020B0604020202020204" pitchFamily="34" charset="0"/>
              </a:defRPr>
            </a:lvl5pPr>
            <a:lvl6pPr marL="1296000" indent="-216000" algn="l" defTabSz="914400" rtl="0" eaLnBrk="1" latinLnBrk="0" hangingPunct="1">
              <a:lnSpc>
                <a:spcPct val="100000"/>
              </a:lnSpc>
              <a:spcBef>
                <a:spcPts val="600"/>
              </a:spcBef>
              <a:buClr>
                <a:srgbClr val="DD402D"/>
              </a:buClr>
              <a:buSzPct val="130000"/>
              <a:buFont typeface="Symbol" panose="05050102010706020507" pitchFamily="18" charset="2"/>
              <a:buChar char="-"/>
              <a:defRPr lang="de-DE" sz="1600" kern="1200" dirty="0" smtClean="0">
                <a:solidFill>
                  <a:schemeClr val="tx1"/>
                </a:solidFill>
                <a:latin typeface="+mj-lt"/>
                <a:ea typeface="+mn-ea"/>
                <a:cs typeface="+mn-cs"/>
              </a:defRPr>
            </a:lvl6pPr>
            <a:lvl7pPr marL="1512000" indent="-216000" algn="l" defTabSz="914400" rtl="0" eaLnBrk="1" latinLnBrk="0" hangingPunct="1">
              <a:lnSpc>
                <a:spcPct val="100000"/>
              </a:lnSpc>
              <a:spcBef>
                <a:spcPts val="600"/>
              </a:spcBef>
              <a:buClr>
                <a:srgbClr val="DD402D"/>
              </a:buClr>
              <a:buSzPct val="130000"/>
              <a:buFont typeface="Symbol" panose="05050102010706020507" pitchFamily="18" charset="2"/>
              <a:buChar char="-"/>
              <a:defRPr lang="de-DE" sz="1600" kern="1200" dirty="0" smtClean="0">
                <a:solidFill>
                  <a:schemeClr val="tx1"/>
                </a:solidFill>
                <a:latin typeface="+mj-lt"/>
                <a:ea typeface="+mn-ea"/>
                <a:cs typeface="+mn-cs"/>
              </a:defRPr>
            </a:lvl7pPr>
            <a:lvl8pPr marL="1728000" indent="-216000" algn="l" defTabSz="914400" rtl="0" eaLnBrk="1" latinLnBrk="0" hangingPunct="1">
              <a:lnSpc>
                <a:spcPct val="100000"/>
              </a:lnSpc>
              <a:spcBef>
                <a:spcPts val="600"/>
              </a:spcBef>
              <a:buClr>
                <a:srgbClr val="DD402D"/>
              </a:buClr>
              <a:buSzPct val="130000"/>
              <a:buFont typeface="Symbol" panose="05050102010706020507" pitchFamily="18" charset="2"/>
              <a:buChar char="-"/>
              <a:defRPr lang="de-DE" sz="1600" kern="1200" dirty="0" smtClean="0">
                <a:solidFill>
                  <a:schemeClr val="tx1"/>
                </a:solidFill>
                <a:latin typeface="+mj-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800" kern="1200" baseline="0">
                <a:solidFill>
                  <a:schemeClr val="tx1"/>
                </a:solidFill>
                <a:latin typeface="+mn-lt"/>
                <a:ea typeface="+mn-ea"/>
                <a:cs typeface="+mn-cs"/>
              </a:defRPr>
            </a:lvl9pPr>
          </a:lstStyle>
          <a:p>
            <a:r>
              <a:rPr lang="de-DE" sz="1800" b="1" u="sng" dirty="0">
                <a:effectLst/>
                <a:latin typeface="Calibri" panose="020F0502020204030204" pitchFamily="34" charset="0"/>
                <a:ea typeface="Calibri" panose="020F0502020204030204" pitchFamily="34" charset="0"/>
                <a:cs typeface="Times New Roman" panose="02020603050405020304" pitchFamily="18" charset="0"/>
              </a:rPr>
              <a:t>2. Operators </a:t>
            </a:r>
            <a:r>
              <a:rPr lang="de-DE" sz="1800" b="1" u="sng" dirty="0" err="1">
                <a:effectLst/>
                <a:latin typeface="Calibri" panose="020F0502020204030204" pitchFamily="34" charset="0"/>
                <a:ea typeface="Calibri" panose="020F0502020204030204" pitchFamily="34" charset="0"/>
                <a:cs typeface="Times New Roman" panose="02020603050405020304" pitchFamily="18" charset="0"/>
              </a:rPr>
              <a:t>instructions</a:t>
            </a:r>
            <a:r>
              <a:rPr lang="de-DE" sz="1800" b="1" u="sng" dirty="0">
                <a:effectLst/>
                <a:latin typeface="Calibri" panose="020F0502020204030204" pitchFamily="34" charset="0"/>
                <a:ea typeface="Calibri" panose="020F0502020204030204" pitchFamily="34" charset="0"/>
                <a:cs typeface="Times New Roman" panose="02020603050405020304" pitchFamily="18" charset="0"/>
              </a:rPr>
              <a:t> I – </a:t>
            </a:r>
            <a:r>
              <a:rPr lang="de-DE" sz="1800" b="1" u="sng" dirty="0" err="1">
                <a:effectLst/>
                <a:latin typeface="Calibri" panose="020F0502020204030204" pitchFamily="34" charset="0"/>
                <a:ea typeface="Calibri" panose="020F0502020204030204" pitchFamily="34" charset="0"/>
                <a:cs typeface="Times New Roman" panose="02020603050405020304" pitchFamily="18" charset="0"/>
              </a:rPr>
              <a:t>Configuration</a:t>
            </a:r>
            <a:r>
              <a:rPr lang="de-DE" sz="1800" b="1" u="sng" dirty="0">
                <a:effectLst/>
                <a:latin typeface="Calibri" panose="020F0502020204030204" pitchFamily="34" charset="0"/>
                <a:ea typeface="Calibri" panose="020F0502020204030204" pitchFamily="34" charset="0"/>
                <a:cs typeface="Times New Roman" panose="02020603050405020304" pitchFamily="18" charset="0"/>
              </a:rPr>
              <a:t> </a:t>
            </a:r>
            <a:endParaRPr lang="de-DE" dirty="0"/>
          </a:p>
        </p:txBody>
      </p:sp>
      <p:sp>
        <p:nvSpPr>
          <p:cNvPr id="9" name="Textplatzhalter 6">
            <a:extLst>
              <a:ext uri="{FF2B5EF4-FFF2-40B4-BE49-F238E27FC236}">
                <a16:creationId xmlns:a16="http://schemas.microsoft.com/office/drawing/2014/main" id="{AACACE39-02BE-4EF1-863B-C4BB039B81E8}"/>
              </a:ext>
            </a:extLst>
          </p:cNvPr>
          <p:cNvSpPr txBox="1">
            <a:spLocks/>
          </p:cNvSpPr>
          <p:nvPr/>
        </p:nvSpPr>
        <p:spPr>
          <a:xfrm>
            <a:off x="516858" y="2839714"/>
            <a:ext cx="4070694" cy="1784914"/>
          </a:xfrm>
          <a:prstGeom prst="rect">
            <a:avLst/>
          </a:prstGeom>
        </p:spPr>
        <p:txBody>
          <a:bodyPr lIns="0" tIns="0" rIns="0" bIns="0"/>
          <a:lstStyle>
            <a:lvl1pPr marL="216000" indent="-216000" algn="l" defTabSz="216000" rtl="0" eaLnBrk="1" fontAlgn="base" hangingPunct="1">
              <a:lnSpc>
                <a:spcPct val="100000"/>
              </a:lnSpc>
              <a:spcBef>
                <a:spcPts val="600"/>
              </a:spcBef>
              <a:spcAft>
                <a:spcPct val="0"/>
              </a:spcAft>
              <a:buClr>
                <a:schemeClr val="tx2"/>
              </a:buClr>
              <a:buSzPct val="115000"/>
              <a:buFont typeface="Arial" panose="020B0604020202020204" pitchFamily="34" charset="0"/>
              <a:buChar char="■"/>
              <a:tabLst>
                <a:tab pos="216000" algn="l"/>
              </a:tabLst>
              <a:defRPr lang="de-DE" sz="1800" kern="1200" dirty="0" smtClean="0">
                <a:solidFill>
                  <a:schemeClr val="tx1"/>
                </a:solidFill>
                <a:latin typeface="+mj-lt"/>
                <a:ea typeface="+mn-ea"/>
                <a:cs typeface="Arial" panose="020B0604020202020204" pitchFamily="34" charset="0"/>
              </a:defRPr>
            </a:lvl1pPr>
            <a:lvl2pPr marL="432000" indent="-215900" algn="l" rtl="0" eaLnBrk="1" fontAlgn="base" hangingPunct="1">
              <a:lnSpc>
                <a:spcPct val="100000"/>
              </a:lnSpc>
              <a:spcBef>
                <a:spcPts val="600"/>
              </a:spcBef>
              <a:spcAft>
                <a:spcPct val="0"/>
              </a:spcAft>
              <a:buClr>
                <a:schemeClr val="tx2"/>
              </a:buClr>
              <a:buFont typeface="Arial" panose="020B0604020202020204" pitchFamily="34" charset="0"/>
              <a:buChar char="≡"/>
              <a:tabLst>
                <a:tab pos="432000" algn="l"/>
              </a:tabLst>
              <a:defRPr lang="de-DE" sz="1600" kern="1200" dirty="0" smtClean="0">
                <a:solidFill>
                  <a:schemeClr val="tx1"/>
                </a:solidFill>
                <a:latin typeface="+mj-lt"/>
                <a:ea typeface="+mn-ea"/>
                <a:cs typeface="Arial" panose="020B0604020202020204" pitchFamily="34" charset="0"/>
              </a:defRPr>
            </a:lvl2pPr>
            <a:lvl3pPr marL="648000" indent="-215900" algn="l" defTabSz="216000" rtl="0" eaLnBrk="1" fontAlgn="base" hangingPunct="1">
              <a:lnSpc>
                <a:spcPct val="100000"/>
              </a:lnSpc>
              <a:spcBef>
                <a:spcPts val="600"/>
              </a:spcBef>
              <a:spcAft>
                <a:spcPct val="0"/>
              </a:spcAft>
              <a:buClr>
                <a:schemeClr val="tx2"/>
              </a:buClr>
              <a:buSzPct val="100000"/>
              <a:buFont typeface="Arial" panose="020B0604020202020204" pitchFamily="34" charset="0"/>
              <a:buChar char="="/>
              <a:tabLst>
                <a:tab pos="648000" algn="l"/>
              </a:tabLst>
              <a:defRPr lang="de-DE" sz="1600" kern="1200" dirty="0" smtClean="0">
                <a:solidFill>
                  <a:schemeClr val="tx1"/>
                </a:solidFill>
                <a:latin typeface="+mj-lt"/>
                <a:ea typeface="+mn-ea"/>
                <a:cs typeface="Arial" panose="020B0604020202020204" pitchFamily="34" charset="0"/>
              </a:defRPr>
            </a:lvl3pPr>
            <a:lvl4pPr marL="864000" indent="-216000" algn="l" defTabSz="216000" rtl="0" eaLnBrk="1" fontAlgn="base" hangingPunct="1">
              <a:lnSpc>
                <a:spcPct val="100000"/>
              </a:lnSpc>
              <a:spcBef>
                <a:spcPts val="600"/>
              </a:spcBef>
              <a:spcAft>
                <a:spcPct val="0"/>
              </a:spcAft>
              <a:buClr>
                <a:schemeClr val="tx2"/>
              </a:buClr>
              <a:buSzPct val="100000"/>
              <a:buFontTx/>
              <a:buChar char="□"/>
              <a:tabLst>
                <a:tab pos="864000" algn="l"/>
              </a:tabLst>
              <a:defRPr lang="de-DE" sz="1600" kern="1200" dirty="0" smtClean="0">
                <a:solidFill>
                  <a:schemeClr val="tx1"/>
                </a:solidFill>
                <a:latin typeface="+mj-lt"/>
                <a:ea typeface="+mn-ea"/>
                <a:cs typeface="Arial" panose="020B0604020202020204" pitchFamily="34" charset="0"/>
              </a:defRPr>
            </a:lvl4pPr>
            <a:lvl5pPr marL="1080000" indent="-216000" algn="l" rtl="0" eaLnBrk="1" fontAlgn="base" hangingPunct="1">
              <a:lnSpc>
                <a:spcPct val="100000"/>
              </a:lnSpc>
              <a:spcBef>
                <a:spcPts val="600"/>
              </a:spcBef>
              <a:spcAft>
                <a:spcPct val="0"/>
              </a:spcAft>
              <a:buClr>
                <a:schemeClr val="tx2"/>
              </a:buClr>
              <a:buSzPct val="130000"/>
              <a:buFont typeface="Symbol" panose="05050102010706020507" pitchFamily="18" charset="2"/>
              <a:buChar char="-"/>
              <a:tabLst>
                <a:tab pos="895350" algn="l"/>
              </a:tabLst>
              <a:defRPr lang="de-DE" sz="1600" kern="1200" dirty="0" smtClean="0">
                <a:solidFill>
                  <a:schemeClr val="tx1"/>
                </a:solidFill>
                <a:latin typeface="+mj-lt"/>
                <a:ea typeface="+mn-ea"/>
                <a:cs typeface="Arial" panose="020B0604020202020204" pitchFamily="34" charset="0"/>
              </a:defRPr>
            </a:lvl5pPr>
            <a:lvl6pPr marL="1296000" indent="-216000" algn="l" defTabSz="914400" rtl="0" eaLnBrk="1" latinLnBrk="0" hangingPunct="1">
              <a:lnSpc>
                <a:spcPct val="100000"/>
              </a:lnSpc>
              <a:spcBef>
                <a:spcPts val="600"/>
              </a:spcBef>
              <a:buClr>
                <a:srgbClr val="DD402D"/>
              </a:buClr>
              <a:buSzPct val="130000"/>
              <a:buFont typeface="Symbol" panose="05050102010706020507" pitchFamily="18" charset="2"/>
              <a:buChar char="-"/>
              <a:defRPr lang="de-DE" sz="1600" kern="1200" dirty="0" smtClean="0">
                <a:solidFill>
                  <a:schemeClr val="tx1"/>
                </a:solidFill>
                <a:latin typeface="+mj-lt"/>
                <a:ea typeface="+mn-ea"/>
                <a:cs typeface="+mn-cs"/>
              </a:defRPr>
            </a:lvl6pPr>
            <a:lvl7pPr marL="1512000" indent="-216000" algn="l" defTabSz="914400" rtl="0" eaLnBrk="1" latinLnBrk="0" hangingPunct="1">
              <a:lnSpc>
                <a:spcPct val="100000"/>
              </a:lnSpc>
              <a:spcBef>
                <a:spcPts val="600"/>
              </a:spcBef>
              <a:buClr>
                <a:srgbClr val="DD402D"/>
              </a:buClr>
              <a:buSzPct val="130000"/>
              <a:buFont typeface="Symbol" panose="05050102010706020507" pitchFamily="18" charset="2"/>
              <a:buChar char="-"/>
              <a:defRPr lang="de-DE" sz="1600" kern="1200" dirty="0" smtClean="0">
                <a:solidFill>
                  <a:schemeClr val="tx1"/>
                </a:solidFill>
                <a:latin typeface="+mj-lt"/>
                <a:ea typeface="+mn-ea"/>
                <a:cs typeface="+mn-cs"/>
              </a:defRPr>
            </a:lvl7pPr>
            <a:lvl8pPr marL="1728000" indent="-216000" algn="l" defTabSz="914400" rtl="0" eaLnBrk="1" latinLnBrk="0" hangingPunct="1">
              <a:lnSpc>
                <a:spcPct val="100000"/>
              </a:lnSpc>
              <a:spcBef>
                <a:spcPts val="600"/>
              </a:spcBef>
              <a:buClr>
                <a:srgbClr val="DD402D"/>
              </a:buClr>
              <a:buSzPct val="130000"/>
              <a:buFont typeface="Symbol" panose="05050102010706020507" pitchFamily="18" charset="2"/>
              <a:buChar char="-"/>
              <a:defRPr lang="de-DE" sz="1600" kern="1200" dirty="0" smtClean="0">
                <a:solidFill>
                  <a:schemeClr val="tx1"/>
                </a:solidFill>
                <a:latin typeface="+mj-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800" kern="1200" baseline="0">
                <a:solidFill>
                  <a:schemeClr val="tx1"/>
                </a:solidFill>
                <a:latin typeface="+mn-lt"/>
                <a:ea typeface="+mn-ea"/>
                <a:cs typeface="+mn-cs"/>
              </a:defRPr>
            </a:lvl9pPr>
          </a:lstStyle>
          <a:p>
            <a:r>
              <a:rPr lang="de-DE" sz="1800" b="1" u="sng" dirty="0">
                <a:effectLst/>
                <a:latin typeface="Calibri" panose="020F0502020204030204" pitchFamily="34" charset="0"/>
                <a:ea typeface="Calibri" panose="020F0502020204030204" pitchFamily="34" charset="0"/>
                <a:cs typeface="Times New Roman" panose="02020603050405020304" pitchFamily="18" charset="0"/>
              </a:rPr>
              <a:t>3. Operators </a:t>
            </a:r>
            <a:r>
              <a:rPr lang="de-DE" sz="1800" b="1" u="sng" dirty="0" err="1">
                <a:effectLst/>
                <a:latin typeface="Calibri" panose="020F0502020204030204" pitchFamily="34" charset="0"/>
                <a:ea typeface="Calibri" panose="020F0502020204030204" pitchFamily="34" charset="0"/>
                <a:cs typeface="Times New Roman" panose="02020603050405020304" pitchFamily="18" charset="0"/>
              </a:rPr>
              <a:t>instructions</a:t>
            </a:r>
            <a:r>
              <a:rPr lang="de-DE" sz="1800" b="1" u="sng" dirty="0">
                <a:effectLst/>
                <a:latin typeface="Calibri" panose="020F0502020204030204" pitchFamily="34" charset="0"/>
                <a:ea typeface="Calibri" panose="020F0502020204030204" pitchFamily="34" charset="0"/>
                <a:cs typeface="Times New Roman" panose="02020603050405020304" pitchFamily="18" charset="0"/>
              </a:rPr>
              <a:t> II – </a:t>
            </a:r>
            <a:r>
              <a:rPr lang="de-DE" sz="1800" b="1" u="sng" dirty="0" err="1">
                <a:effectLst/>
                <a:latin typeface="Calibri" panose="020F0502020204030204" pitchFamily="34" charset="0"/>
                <a:ea typeface="Calibri" panose="020F0502020204030204" pitchFamily="34" charset="0"/>
                <a:cs typeface="Times New Roman" panose="02020603050405020304" pitchFamily="18" charset="0"/>
              </a:rPr>
              <a:t>Inital</a:t>
            </a:r>
            <a:r>
              <a:rPr lang="de-DE" sz="1800" b="1" u="sng" dirty="0">
                <a:effectLst/>
                <a:latin typeface="Calibri" panose="020F0502020204030204" pitchFamily="34" charset="0"/>
                <a:ea typeface="Calibri" panose="020F0502020204030204" pitchFamily="34" charset="0"/>
                <a:cs typeface="Times New Roman" panose="02020603050405020304" pitchFamily="18" charset="0"/>
              </a:rPr>
              <a:t> </a:t>
            </a:r>
            <a:r>
              <a:rPr lang="de-DE" sz="1800" b="1" u="sng" dirty="0" err="1">
                <a:effectLst/>
                <a:latin typeface="Calibri" panose="020F0502020204030204" pitchFamily="34" charset="0"/>
                <a:ea typeface="Calibri" panose="020F0502020204030204" pitchFamily="34" charset="0"/>
                <a:cs typeface="Times New Roman" panose="02020603050405020304" pitchFamily="18" charset="0"/>
              </a:rPr>
              <a:t>setup</a:t>
            </a:r>
            <a:r>
              <a:rPr lang="de-DE" sz="1800" b="1" u="sng" dirty="0">
                <a:effectLst/>
                <a:latin typeface="Calibri" panose="020F0502020204030204" pitchFamily="34" charset="0"/>
                <a:ea typeface="Calibri" panose="020F0502020204030204" pitchFamily="34" charset="0"/>
                <a:cs typeface="Times New Roman" panose="02020603050405020304" pitchFamily="18" charset="0"/>
              </a:rPr>
              <a:t> / </a:t>
            </a:r>
            <a:r>
              <a:rPr lang="de-DE" b="1" u="sng" dirty="0" err="1">
                <a:latin typeface="Calibri" panose="020F0502020204030204" pitchFamily="34" charset="0"/>
                <a:ea typeface="Calibri" panose="020F0502020204030204" pitchFamily="34" charset="0"/>
                <a:cs typeface="Times New Roman" panose="02020603050405020304" pitchFamily="18" charset="0"/>
              </a:rPr>
              <a:t>F</a:t>
            </a:r>
            <a:r>
              <a:rPr lang="de-DE" sz="1800" b="1" u="sng" dirty="0" err="1">
                <a:effectLst/>
                <a:latin typeface="Calibri" panose="020F0502020204030204" pitchFamily="34" charset="0"/>
                <a:ea typeface="Calibri" panose="020F0502020204030204" pitchFamily="34" charset="0"/>
                <a:cs typeface="Times New Roman" panose="02020603050405020304" pitchFamily="18" charset="0"/>
              </a:rPr>
              <a:t>lashing</a:t>
            </a:r>
            <a:r>
              <a:rPr lang="de-DE" sz="1800" b="1" u="sng" dirty="0">
                <a:effectLst/>
                <a:latin typeface="Calibri" panose="020F0502020204030204" pitchFamily="34" charset="0"/>
                <a:ea typeface="Calibri" panose="020F0502020204030204" pitchFamily="34" charset="0"/>
                <a:cs typeface="Times New Roman" panose="02020603050405020304" pitchFamily="18" charset="0"/>
              </a:rPr>
              <a:t> </a:t>
            </a:r>
            <a:r>
              <a:rPr lang="de-DE" sz="1800" b="1" u="sng" dirty="0" err="1">
                <a:effectLst/>
                <a:latin typeface="Calibri" panose="020F0502020204030204" pitchFamily="34" charset="0"/>
                <a:ea typeface="Calibri" panose="020F0502020204030204" pitchFamily="34" charset="0"/>
                <a:cs typeface="Times New Roman" panose="02020603050405020304" pitchFamily="18" charset="0"/>
              </a:rPr>
              <a:t>the</a:t>
            </a:r>
            <a:r>
              <a:rPr lang="de-DE" sz="1800" b="1" u="sng" dirty="0">
                <a:effectLst/>
                <a:latin typeface="Calibri" panose="020F0502020204030204" pitchFamily="34" charset="0"/>
                <a:ea typeface="Calibri" panose="020F0502020204030204" pitchFamily="34" charset="0"/>
                <a:cs typeface="Times New Roman" panose="02020603050405020304" pitchFamily="18" charset="0"/>
              </a:rPr>
              <a:t> </a:t>
            </a:r>
            <a:r>
              <a:rPr lang="de-DE" sz="1800" b="1" u="sng" dirty="0" err="1">
                <a:effectLst/>
                <a:latin typeface="Calibri" panose="020F0502020204030204" pitchFamily="34" charset="0"/>
                <a:ea typeface="Calibri" panose="020F0502020204030204" pitchFamily="34" charset="0"/>
                <a:cs typeface="Times New Roman" panose="02020603050405020304" pitchFamily="18" charset="0"/>
              </a:rPr>
              <a:t>firmware</a:t>
            </a:r>
            <a:endParaRPr lang="de-DE" sz="1800" b="1" u="sng"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0" name="Textplatzhalter 6">
            <a:extLst>
              <a:ext uri="{FF2B5EF4-FFF2-40B4-BE49-F238E27FC236}">
                <a16:creationId xmlns:a16="http://schemas.microsoft.com/office/drawing/2014/main" id="{1C46378D-A3A4-4565-8ADC-33CF0CFA5206}"/>
              </a:ext>
            </a:extLst>
          </p:cNvPr>
          <p:cNvSpPr txBox="1">
            <a:spLocks/>
          </p:cNvSpPr>
          <p:nvPr/>
        </p:nvSpPr>
        <p:spPr>
          <a:xfrm>
            <a:off x="5754441" y="2839714"/>
            <a:ext cx="4070694" cy="1784914"/>
          </a:xfrm>
          <a:prstGeom prst="rect">
            <a:avLst/>
          </a:prstGeom>
        </p:spPr>
        <p:txBody>
          <a:bodyPr lIns="0" tIns="0" rIns="0" bIns="0"/>
          <a:lstStyle>
            <a:lvl1pPr marL="216000" indent="-216000" algn="l" defTabSz="216000" rtl="0" eaLnBrk="1" fontAlgn="base" hangingPunct="1">
              <a:lnSpc>
                <a:spcPct val="100000"/>
              </a:lnSpc>
              <a:spcBef>
                <a:spcPts val="600"/>
              </a:spcBef>
              <a:spcAft>
                <a:spcPct val="0"/>
              </a:spcAft>
              <a:buClr>
                <a:schemeClr val="tx2"/>
              </a:buClr>
              <a:buSzPct val="115000"/>
              <a:buFont typeface="Arial" panose="020B0604020202020204" pitchFamily="34" charset="0"/>
              <a:buChar char="■"/>
              <a:tabLst>
                <a:tab pos="216000" algn="l"/>
              </a:tabLst>
              <a:defRPr lang="de-DE" sz="1800" kern="1200" dirty="0" smtClean="0">
                <a:solidFill>
                  <a:schemeClr val="tx1"/>
                </a:solidFill>
                <a:latin typeface="+mj-lt"/>
                <a:ea typeface="+mn-ea"/>
                <a:cs typeface="Arial" panose="020B0604020202020204" pitchFamily="34" charset="0"/>
              </a:defRPr>
            </a:lvl1pPr>
            <a:lvl2pPr marL="432000" indent="-215900" algn="l" rtl="0" eaLnBrk="1" fontAlgn="base" hangingPunct="1">
              <a:lnSpc>
                <a:spcPct val="100000"/>
              </a:lnSpc>
              <a:spcBef>
                <a:spcPts val="600"/>
              </a:spcBef>
              <a:spcAft>
                <a:spcPct val="0"/>
              </a:spcAft>
              <a:buClr>
                <a:schemeClr val="tx2"/>
              </a:buClr>
              <a:buFont typeface="Arial" panose="020B0604020202020204" pitchFamily="34" charset="0"/>
              <a:buChar char="≡"/>
              <a:tabLst>
                <a:tab pos="432000" algn="l"/>
              </a:tabLst>
              <a:defRPr lang="de-DE" sz="1600" kern="1200" dirty="0" smtClean="0">
                <a:solidFill>
                  <a:schemeClr val="tx1"/>
                </a:solidFill>
                <a:latin typeface="+mj-lt"/>
                <a:ea typeface="+mn-ea"/>
                <a:cs typeface="Arial" panose="020B0604020202020204" pitchFamily="34" charset="0"/>
              </a:defRPr>
            </a:lvl2pPr>
            <a:lvl3pPr marL="648000" indent="-215900" algn="l" defTabSz="216000" rtl="0" eaLnBrk="1" fontAlgn="base" hangingPunct="1">
              <a:lnSpc>
                <a:spcPct val="100000"/>
              </a:lnSpc>
              <a:spcBef>
                <a:spcPts val="600"/>
              </a:spcBef>
              <a:spcAft>
                <a:spcPct val="0"/>
              </a:spcAft>
              <a:buClr>
                <a:schemeClr val="tx2"/>
              </a:buClr>
              <a:buSzPct val="100000"/>
              <a:buFont typeface="Arial" panose="020B0604020202020204" pitchFamily="34" charset="0"/>
              <a:buChar char="="/>
              <a:tabLst>
                <a:tab pos="648000" algn="l"/>
              </a:tabLst>
              <a:defRPr lang="de-DE" sz="1600" kern="1200" dirty="0" smtClean="0">
                <a:solidFill>
                  <a:schemeClr val="tx1"/>
                </a:solidFill>
                <a:latin typeface="+mj-lt"/>
                <a:ea typeface="+mn-ea"/>
                <a:cs typeface="Arial" panose="020B0604020202020204" pitchFamily="34" charset="0"/>
              </a:defRPr>
            </a:lvl3pPr>
            <a:lvl4pPr marL="864000" indent="-216000" algn="l" defTabSz="216000" rtl="0" eaLnBrk="1" fontAlgn="base" hangingPunct="1">
              <a:lnSpc>
                <a:spcPct val="100000"/>
              </a:lnSpc>
              <a:spcBef>
                <a:spcPts val="600"/>
              </a:spcBef>
              <a:spcAft>
                <a:spcPct val="0"/>
              </a:spcAft>
              <a:buClr>
                <a:schemeClr val="tx2"/>
              </a:buClr>
              <a:buSzPct val="100000"/>
              <a:buFontTx/>
              <a:buChar char="□"/>
              <a:tabLst>
                <a:tab pos="864000" algn="l"/>
              </a:tabLst>
              <a:defRPr lang="de-DE" sz="1600" kern="1200" dirty="0" smtClean="0">
                <a:solidFill>
                  <a:schemeClr val="tx1"/>
                </a:solidFill>
                <a:latin typeface="+mj-lt"/>
                <a:ea typeface="+mn-ea"/>
                <a:cs typeface="Arial" panose="020B0604020202020204" pitchFamily="34" charset="0"/>
              </a:defRPr>
            </a:lvl4pPr>
            <a:lvl5pPr marL="1080000" indent="-216000" algn="l" rtl="0" eaLnBrk="1" fontAlgn="base" hangingPunct="1">
              <a:lnSpc>
                <a:spcPct val="100000"/>
              </a:lnSpc>
              <a:spcBef>
                <a:spcPts val="600"/>
              </a:spcBef>
              <a:spcAft>
                <a:spcPct val="0"/>
              </a:spcAft>
              <a:buClr>
                <a:schemeClr val="tx2"/>
              </a:buClr>
              <a:buSzPct val="130000"/>
              <a:buFont typeface="Symbol" panose="05050102010706020507" pitchFamily="18" charset="2"/>
              <a:buChar char="-"/>
              <a:tabLst>
                <a:tab pos="895350" algn="l"/>
              </a:tabLst>
              <a:defRPr lang="de-DE" sz="1600" kern="1200" dirty="0" smtClean="0">
                <a:solidFill>
                  <a:schemeClr val="tx1"/>
                </a:solidFill>
                <a:latin typeface="+mj-lt"/>
                <a:ea typeface="+mn-ea"/>
                <a:cs typeface="Arial" panose="020B0604020202020204" pitchFamily="34" charset="0"/>
              </a:defRPr>
            </a:lvl5pPr>
            <a:lvl6pPr marL="1296000" indent="-216000" algn="l" defTabSz="914400" rtl="0" eaLnBrk="1" latinLnBrk="0" hangingPunct="1">
              <a:lnSpc>
                <a:spcPct val="100000"/>
              </a:lnSpc>
              <a:spcBef>
                <a:spcPts val="600"/>
              </a:spcBef>
              <a:buClr>
                <a:srgbClr val="DD402D"/>
              </a:buClr>
              <a:buSzPct val="130000"/>
              <a:buFont typeface="Symbol" panose="05050102010706020507" pitchFamily="18" charset="2"/>
              <a:buChar char="-"/>
              <a:defRPr lang="de-DE" sz="1600" kern="1200" dirty="0" smtClean="0">
                <a:solidFill>
                  <a:schemeClr val="tx1"/>
                </a:solidFill>
                <a:latin typeface="+mj-lt"/>
                <a:ea typeface="+mn-ea"/>
                <a:cs typeface="+mn-cs"/>
              </a:defRPr>
            </a:lvl6pPr>
            <a:lvl7pPr marL="1512000" indent="-216000" algn="l" defTabSz="914400" rtl="0" eaLnBrk="1" latinLnBrk="0" hangingPunct="1">
              <a:lnSpc>
                <a:spcPct val="100000"/>
              </a:lnSpc>
              <a:spcBef>
                <a:spcPts val="600"/>
              </a:spcBef>
              <a:buClr>
                <a:srgbClr val="DD402D"/>
              </a:buClr>
              <a:buSzPct val="130000"/>
              <a:buFont typeface="Symbol" panose="05050102010706020507" pitchFamily="18" charset="2"/>
              <a:buChar char="-"/>
              <a:defRPr lang="de-DE" sz="1600" kern="1200" dirty="0" smtClean="0">
                <a:solidFill>
                  <a:schemeClr val="tx1"/>
                </a:solidFill>
                <a:latin typeface="+mj-lt"/>
                <a:ea typeface="+mn-ea"/>
                <a:cs typeface="+mn-cs"/>
              </a:defRPr>
            </a:lvl7pPr>
            <a:lvl8pPr marL="1728000" indent="-216000" algn="l" defTabSz="914400" rtl="0" eaLnBrk="1" latinLnBrk="0" hangingPunct="1">
              <a:lnSpc>
                <a:spcPct val="100000"/>
              </a:lnSpc>
              <a:spcBef>
                <a:spcPts val="600"/>
              </a:spcBef>
              <a:buClr>
                <a:srgbClr val="DD402D"/>
              </a:buClr>
              <a:buSzPct val="130000"/>
              <a:buFont typeface="Symbol" panose="05050102010706020507" pitchFamily="18" charset="2"/>
              <a:buChar char="-"/>
              <a:defRPr lang="de-DE" sz="1600" kern="1200" dirty="0" smtClean="0">
                <a:solidFill>
                  <a:schemeClr val="tx1"/>
                </a:solidFill>
                <a:latin typeface="+mj-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800" kern="1200" baseline="0">
                <a:solidFill>
                  <a:schemeClr val="tx1"/>
                </a:solidFill>
                <a:latin typeface="+mn-lt"/>
                <a:ea typeface="+mn-ea"/>
                <a:cs typeface="+mn-cs"/>
              </a:defRPr>
            </a:lvl9pPr>
          </a:lstStyle>
          <a:p>
            <a:r>
              <a:rPr lang="de-DE" sz="1800" b="1" u="sng" dirty="0">
                <a:effectLst/>
                <a:latin typeface="Calibri" panose="020F0502020204030204" pitchFamily="34" charset="0"/>
                <a:ea typeface="Calibri" panose="020F0502020204030204" pitchFamily="34" charset="0"/>
                <a:cs typeface="Times New Roman" panose="02020603050405020304" pitchFamily="18" charset="0"/>
              </a:rPr>
              <a:t>4. Developers </a:t>
            </a:r>
            <a:r>
              <a:rPr lang="de-DE" sz="1800" b="1" u="sng" dirty="0" err="1">
                <a:effectLst/>
                <a:latin typeface="Calibri" panose="020F0502020204030204" pitchFamily="34" charset="0"/>
                <a:ea typeface="Calibri" panose="020F0502020204030204" pitchFamily="34" charset="0"/>
                <a:cs typeface="Times New Roman" panose="02020603050405020304" pitchFamily="18" charset="0"/>
              </a:rPr>
              <a:t>instructions</a:t>
            </a:r>
            <a:r>
              <a:rPr lang="de-DE" sz="1800" b="1" u="sng" dirty="0">
                <a:effectLst/>
                <a:latin typeface="Calibri" panose="020F0502020204030204" pitchFamily="34" charset="0"/>
                <a:ea typeface="Calibri" panose="020F0502020204030204" pitchFamily="34" charset="0"/>
                <a:cs typeface="Times New Roman" panose="02020603050405020304" pitchFamily="18" charset="0"/>
              </a:rPr>
              <a:t> – Development / </a:t>
            </a:r>
            <a:r>
              <a:rPr lang="de-DE" sz="1800" b="1" u="sng" dirty="0" err="1">
                <a:effectLst/>
                <a:latin typeface="Calibri" panose="020F0502020204030204" pitchFamily="34" charset="0"/>
                <a:ea typeface="Calibri" panose="020F0502020204030204" pitchFamily="34" charset="0"/>
                <a:cs typeface="Times New Roman" panose="02020603050405020304" pitchFamily="18" charset="0"/>
              </a:rPr>
              <a:t>Adjusting</a:t>
            </a:r>
            <a:r>
              <a:rPr lang="de-DE" sz="1800" b="1" u="sng" dirty="0">
                <a:effectLst/>
                <a:latin typeface="Calibri" panose="020F0502020204030204" pitchFamily="34" charset="0"/>
                <a:ea typeface="Calibri" panose="020F0502020204030204" pitchFamily="34" charset="0"/>
                <a:cs typeface="Times New Roman" panose="02020603050405020304" pitchFamily="18" charset="0"/>
              </a:rPr>
              <a:t> </a:t>
            </a:r>
            <a:r>
              <a:rPr lang="de-DE" sz="1800" b="1" u="sng" dirty="0" err="1">
                <a:effectLst/>
                <a:latin typeface="Calibri" panose="020F0502020204030204" pitchFamily="34" charset="0"/>
                <a:ea typeface="Calibri" panose="020F0502020204030204" pitchFamily="34" charset="0"/>
                <a:cs typeface="Times New Roman" panose="02020603050405020304" pitchFamily="18" charset="0"/>
              </a:rPr>
              <a:t>the</a:t>
            </a:r>
            <a:r>
              <a:rPr lang="de-DE" sz="1800" b="1" u="sng" dirty="0">
                <a:effectLst/>
                <a:latin typeface="Calibri" panose="020F0502020204030204" pitchFamily="34" charset="0"/>
                <a:ea typeface="Calibri" panose="020F0502020204030204" pitchFamily="34" charset="0"/>
                <a:cs typeface="Times New Roman" panose="02020603050405020304" pitchFamily="18" charset="0"/>
              </a:rPr>
              <a:t> </a:t>
            </a:r>
            <a:r>
              <a:rPr lang="de-DE" sz="1800" b="1" u="sng" dirty="0" err="1">
                <a:effectLst/>
                <a:latin typeface="Calibri" panose="020F0502020204030204" pitchFamily="34" charset="0"/>
                <a:ea typeface="Calibri" panose="020F0502020204030204" pitchFamily="34" charset="0"/>
                <a:cs typeface="Times New Roman" panose="02020603050405020304" pitchFamily="18" charset="0"/>
              </a:rPr>
              <a:t>firmware</a:t>
            </a:r>
            <a:endParaRPr lang="de-DE" sz="1800" b="1" u="sng"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9150693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C42AC83-16DE-40BD-99E2-914C7C1B6D09}"/>
              </a:ext>
            </a:extLst>
          </p:cNvPr>
          <p:cNvSpPr>
            <a:spLocks noGrp="1"/>
          </p:cNvSpPr>
          <p:nvPr>
            <p:ph type="title"/>
          </p:nvPr>
        </p:nvSpPr>
        <p:spPr/>
        <p:txBody>
          <a:bodyPr/>
          <a:lstStyle/>
          <a:p>
            <a:r>
              <a:rPr lang="de-DE" dirty="0"/>
              <a:t>Hardware </a:t>
            </a:r>
            <a:r>
              <a:rPr lang="de-DE" dirty="0" err="1"/>
              <a:t>configuration</a:t>
            </a:r>
            <a:r>
              <a:rPr lang="de-DE" dirty="0"/>
              <a:t>: </a:t>
            </a:r>
            <a:r>
              <a:rPr lang="de-DE" dirty="0" err="1"/>
              <a:t>Temperature</a:t>
            </a:r>
            <a:r>
              <a:rPr lang="de-DE" dirty="0"/>
              <a:t> GW II - </a:t>
            </a:r>
            <a:r>
              <a:rPr lang="de-DE" dirty="0" err="1"/>
              <a:t>Adjusting</a:t>
            </a:r>
            <a:r>
              <a:rPr lang="de-DE" dirty="0"/>
              <a:t> </a:t>
            </a:r>
            <a:r>
              <a:rPr lang="de-DE" dirty="0" err="1"/>
              <a:t>the</a:t>
            </a:r>
            <a:r>
              <a:rPr lang="de-DE" dirty="0"/>
              <a:t> RTD type/</a:t>
            </a:r>
            <a:r>
              <a:rPr lang="de-DE" dirty="0" err="1"/>
              <a:t>reference</a:t>
            </a:r>
            <a:r>
              <a:rPr lang="de-DE" dirty="0"/>
              <a:t> </a:t>
            </a:r>
            <a:r>
              <a:rPr lang="de-DE" dirty="0" err="1"/>
              <a:t>resistor</a:t>
            </a:r>
            <a:r>
              <a:rPr lang="de-DE" dirty="0"/>
              <a:t> </a:t>
            </a:r>
          </a:p>
        </p:txBody>
      </p:sp>
      <p:sp>
        <p:nvSpPr>
          <p:cNvPr id="4" name="Textplatzhalter 3">
            <a:extLst>
              <a:ext uri="{FF2B5EF4-FFF2-40B4-BE49-F238E27FC236}">
                <a16:creationId xmlns:a16="http://schemas.microsoft.com/office/drawing/2014/main" id="{7066CBAE-BF47-4F31-AC24-1DCDAE7D9FBE}"/>
              </a:ext>
            </a:extLst>
          </p:cNvPr>
          <p:cNvSpPr>
            <a:spLocks noGrp="1"/>
          </p:cNvSpPr>
          <p:nvPr>
            <p:ph type="body" sz="quarter" idx="13"/>
          </p:nvPr>
        </p:nvSpPr>
        <p:spPr/>
        <p:txBody>
          <a:bodyPr/>
          <a:lstStyle/>
          <a:p>
            <a:r>
              <a:rPr lang="de-DE" dirty="0"/>
              <a:t>In </a:t>
            </a:r>
            <a:r>
              <a:rPr lang="de-DE" dirty="0" err="1"/>
              <a:t>order</a:t>
            </a:r>
            <a:r>
              <a:rPr lang="de-DE" dirty="0"/>
              <a:t> </a:t>
            </a:r>
            <a:r>
              <a:rPr lang="de-DE" dirty="0" err="1"/>
              <a:t>to</a:t>
            </a:r>
            <a:r>
              <a:rPr lang="de-DE" dirty="0"/>
              <a:t> </a:t>
            </a:r>
            <a:r>
              <a:rPr lang="de-DE" dirty="0" err="1"/>
              <a:t>connect</a:t>
            </a:r>
            <a:r>
              <a:rPr lang="de-DE" dirty="0"/>
              <a:t> a different type </a:t>
            </a:r>
            <a:r>
              <a:rPr lang="de-DE" dirty="0" err="1"/>
              <a:t>than</a:t>
            </a:r>
            <a:r>
              <a:rPr lang="de-DE" dirty="0"/>
              <a:t> a PT100 probe, e. g. a PT1000, </a:t>
            </a:r>
            <a:r>
              <a:rPr lang="de-DE" dirty="0" err="1"/>
              <a:t>the</a:t>
            </a:r>
            <a:r>
              <a:rPr lang="de-DE" dirty="0"/>
              <a:t> </a:t>
            </a:r>
            <a:r>
              <a:rPr lang="de-DE" dirty="0" err="1"/>
              <a:t>reference</a:t>
            </a:r>
            <a:r>
              <a:rPr lang="de-DE" dirty="0"/>
              <a:t> </a:t>
            </a:r>
            <a:r>
              <a:rPr lang="de-DE" dirty="0" err="1"/>
              <a:t>resistors</a:t>
            </a:r>
            <a:r>
              <a:rPr lang="de-DE" dirty="0"/>
              <a:t> R13 </a:t>
            </a:r>
            <a:r>
              <a:rPr lang="de-DE" dirty="0" err="1"/>
              <a:t>for</a:t>
            </a:r>
            <a:r>
              <a:rPr lang="de-DE" dirty="0"/>
              <a:t> </a:t>
            </a:r>
            <a:r>
              <a:rPr lang="de-DE" dirty="0" err="1"/>
              <a:t>channel</a:t>
            </a:r>
            <a:r>
              <a:rPr lang="de-DE" dirty="0"/>
              <a:t> 1 </a:t>
            </a:r>
            <a:r>
              <a:rPr lang="de-DE" dirty="0" err="1"/>
              <a:t>and</a:t>
            </a:r>
            <a:r>
              <a:rPr lang="de-DE" dirty="0"/>
              <a:t> R5 </a:t>
            </a:r>
            <a:r>
              <a:rPr lang="de-DE" dirty="0" err="1"/>
              <a:t>for</a:t>
            </a:r>
            <a:r>
              <a:rPr lang="de-DE" dirty="0"/>
              <a:t> </a:t>
            </a:r>
            <a:r>
              <a:rPr lang="de-DE" dirty="0" err="1"/>
              <a:t>channel</a:t>
            </a:r>
            <a:r>
              <a:rPr lang="de-DE" dirty="0"/>
              <a:t> 2 (</a:t>
            </a:r>
            <a:r>
              <a:rPr lang="de-DE" dirty="0" err="1"/>
              <a:t>see</a:t>
            </a:r>
            <a:r>
              <a:rPr lang="de-DE" dirty="0"/>
              <a:t> </a:t>
            </a:r>
            <a:r>
              <a:rPr lang="de-DE" dirty="0" err="1"/>
              <a:t>slide</a:t>
            </a:r>
            <a:r>
              <a:rPr lang="de-DE" dirty="0"/>
              <a:t> 19) </a:t>
            </a:r>
            <a:r>
              <a:rPr lang="de-DE" dirty="0" err="1"/>
              <a:t>have</a:t>
            </a:r>
            <a:r>
              <a:rPr lang="de-DE" dirty="0"/>
              <a:t> </a:t>
            </a:r>
            <a:r>
              <a:rPr lang="de-DE" dirty="0" err="1"/>
              <a:t>to</a:t>
            </a:r>
            <a:r>
              <a:rPr lang="de-DE" dirty="0"/>
              <a:t> </a:t>
            </a:r>
            <a:r>
              <a:rPr lang="de-DE" dirty="0" err="1"/>
              <a:t>be</a:t>
            </a:r>
            <a:r>
              <a:rPr lang="de-DE" dirty="0"/>
              <a:t> </a:t>
            </a:r>
            <a:r>
              <a:rPr lang="de-DE" dirty="0" err="1"/>
              <a:t>exchanged</a:t>
            </a:r>
            <a:r>
              <a:rPr lang="de-DE" dirty="0"/>
              <a:t> (</a:t>
            </a:r>
            <a:r>
              <a:rPr lang="de-DE" dirty="0" err="1"/>
              <a:t>soldering</a:t>
            </a:r>
            <a:r>
              <a:rPr lang="de-DE" dirty="0"/>
              <a:t> </a:t>
            </a:r>
            <a:r>
              <a:rPr lang="de-DE" dirty="0" err="1"/>
              <a:t>required</a:t>
            </a:r>
            <a:r>
              <a:rPr lang="de-DE" dirty="0"/>
              <a:t>).</a:t>
            </a:r>
          </a:p>
          <a:p>
            <a:pPr lvl="1"/>
            <a:r>
              <a:rPr lang="de-DE" dirty="0"/>
              <a:t>The </a:t>
            </a:r>
            <a:r>
              <a:rPr lang="de-DE" dirty="0" err="1"/>
              <a:t>resistor</a:t>
            </a:r>
            <a:r>
              <a:rPr lang="de-DE" dirty="0"/>
              <a:t> </a:t>
            </a:r>
            <a:r>
              <a:rPr lang="de-DE" dirty="0" err="1"/>
              <a:t>should</a:t>
            </a:r>
            <a:r>
              <a:rPr lang="de-DE" dirty="0"/>
              <a:t> </a:t>
            </a:r>
            <a:r>
              <a:rPr lang="de-DE" dirty="0" err="1"/>
              <a:t>amount</a:t>
            </a:r>
            <a:r>
              <a:rPr lang="de-DE" dirty="0"/>
              <a:t> </a:t>
            </a:r>
            <a:r>
              <a:rPr lang="de-DE" dirty="0" err="1"/>
              <a:t>to</a:t>
            </a:r>
            <a:r>
              <a:rPr lang="de-DE" dirty="0"/>
              <a:t> 4 time </a:t>
            </a:r>
            <a:r>
              <a:rPr lang="de-DE" dirty="0" err="1"/>
              <a:t>the</a:t>
            </a:r>
            <a:r>
              <a:rPr lang="de-DE" dirty="0"/>
              <a:t> nominal </a:t>
            </a:r>
            <a:r>
              <a:rPr lang="de-DE" dirty="0" err="1"/>
              <a:t>value</a:t>
            </a:r>
            <a:r>
              <a:rPr lang="de-DE" dirty="0"/>
              <a:t>, e. g.</a:t>
            </a:r>
          </a:p>
          <a:p>
            <a:pPr lvl="2"/>
            <a:r>
              <a:rPr lang="de-DE" dirty="0"/>
              <a:t>PT100 </a:t>
            </a:r>
            <a:r>
              <a:rPr lang="de-DE" dirty="0" err="1"/>
              <a:t>requires</a:t>
            </a:r>
            <a:r>
              <a:rPr lang="de-DE" dirty="0"/>
              <a:t> a 400 </a:t>
            </a:r>
            <a:r>
              <a:rPr lang="el-GR" dirty="0"/>
              <a:t>Ω</a:t>
            </a:r>
            <a:r>
              <a:rPr lang="de-DE" dirty="0"/>
              <a:t> </a:t>
            </a:r>
            <a:r>
              <a:rPr lang="de-DE" dirty="0" err="1"/>
              <a:t>resistor</a:t>
            </a:r>
            <a:endParaRPr lang="de-DE" dirty="0"/>
          </a:p>
          <a:p>
            <a:pPr lvl="2"/>
            <a:r>
              <a:rPr lang="de-DE" dirty="0"/>
              <a:t>PT1000 </a:t>
            </a:r>
            <a:r>
              <a:rPr lang="de-DE" dirty="0" err="1"/>
              <a:t>requires</a:t>
            </a:r>
            <a:r>
              <a:rPr lang="de-DE" dirty="0"/>
              <a:t> a 4 k</a:t>
            </a:r>
            <a:r>
              <a:rPr lang="el-GR" dirty="0"/>
              <a:t>Ω</a:t>
            </a:r>
            <a:r>
              <a:rPr lang="de-DE" dirty="0"/>
              <a:t> </a:t>
            </a:r>
            <a:r>
              <a:rPr lang="de-DE" dirty="0" err="1"/>
              <a:t>resistor</a:t>
            </a:r>
            <a:endParaRPr lang="de-DE" dirty="0"/>
          </a:p>
          <a:p>
            <a:pPr lvl="2"/>
            <a:endParaRPr lang="de-DE" dirty="0"/>
          </a:p>
          <a:p>
            <a:pPr lvl="1"/>
            <a:r>
              <a:rPr lang="de-DE" dirty="0" err="1"/>
              <a:t>Additionally</a:t>
            </a:r>
            <a:r>
              <a:rPr lang="de-DE" dirty="0"/>
              <a:t>, in </a:t>
            </a:r>
            <a:r>
              <a:rPr lang="de-DE" dirty="0" err="1"/>
              <a:t>the</a:t>
            </a:r>
            <a:r>
              <a:rPr lang="de-DE" dirty="0"/>
              <a:t> </a:t>
            </a:r>
            <a:r>
              <a:rPr lang="de-DE" dirty="0" err="1"/>
              <a:t>configuration</a:t>
            </a:r>
            <a:r>
              <a:rPr lang="de-DE" dirty="0"/>
              <a:t> (web </a:t>
            </a:r>
            <a:r>
              <a:rPr lang="de-DE" dirty="0" err="1"/>
              <a:t>interface</a:t>
            </a:r>
            <a:r>
              <a:rPr lang="de-DE" dirty="0"/>
              <a:t>), </a:t>
            </a:r>
            <a:r>
              <a:rPr lang="de-DE" dirty="0" err="1"/>
              <a:t>the</a:t>
            </a:r>
            <a:r>
              <a:rPr lang="de-DE" dirty="0"/>
              <a:t> type/</a:t>
            </a:r>
            <a:r>
              <a:rPr lang="de-DE" dirty="0" err="1"/>
              <a:t>reference</a:t>
            </a:r>
            <a:r>
              <a:rPr lang="de-DE" dirty="0"/>
              <a:t> </a:t>
            </a:r>
            <a:r>
              <a:rPr lang="de-DE" dirty="0" err="1"/>
              <a:t>needs</a:t>
            </a:r>
            <a:r>
              <a:rPr lang="de-DE" dirty="0"/>
              <a:t> </a:t>
            </a:r>
            <a:r>
              <a:rPr lang="de-DE" dirty="0" err="1"/>
              <a:t>to</a:t>
            </a:r>
            <a:r>
              <a:rPr lang="de-DE" dirty="0"/>
              <a:t> </a:t>
            </a:r>
            <a:r>
              <a:rPr lang="de-DE" dirty="0" err="1"/>
              <a:t>be</a:t>
            </a:r>
            <a:r>
              <a:rPr lang="de-DE" dirty="0"/>
              <a:t> </a:t>
            </a:r>
            <a:r>
              <a:rPr lang="de-DE" dirty="0" err="1"/>
              <a:t>adjusted</a:t>
            </a:r>
            <a:endParaRPr lang="de-DE" dirty="0"/>
          </a:p>
          <a:p>
            <a:pPr lvl="2"/>
            <a:r>
              <a:rPr lang="de-DE" dirty="0"/>
              <a:t>PT1000 </a:t>
            </a:r>
            <a:r>
              <a:rPr lang="de-DE" dirty="0" err="1"/>
              <a:t>is</a:t>
            </a:r>
            <a:r>
              <a:rPr lang="de-DE" dirty="0"/>
              <a:t> </a:t>
            </a:r>
            <a:r>
              <a:rPr lang="de-DE" dirty="0" err="1"/>
              <a:t>implemented</a:t>
            </a:r>
            <a:r>
              <a:rPr lang="de-DE" dirty="0"/>
              <a:t> </a:t>
            </a:r>
            <a:r>
              <a:rPr lang="de-DE" dirty="0" err="1"/>
              <a:t>as</a:t>
            </a:r>
            <a:r>
              <a:rPr lang="de-DE" dirty="0"/>
              <a:t> additional </a:t>
            </a:r>
            <a:r>
              <a:rPr lang="de-DE" dirty="0" err="1"/>
              <a:t>choice</a:t>
            </a:r>
            <a:r>
              <a:rPr lang="de-DE" dirty="0"/>
              <a:t> in </a:t>
            </a:r>
            <a:r>
              <a:rPr lang="de-DE" dirty="0" err="1"/>
              <a:t>the</a:t>
            </a:r>
            <a:r>
              <a:rPr lang="de-DE" dirty="0"/>
              <a:t> </a:t>
            </a:r>
            <a:r>
              <a:rPr lang="de-DE" dirty="0" err="1"/>
              <a:t>drop</a:t>
            </a:r>
            <a:r>
              <a:rPr lang="de-DE" dirty="0"/>
              <a:t>-down </a:t>
            </a:r>
            <a:r>
              <a:rPr lang="de-DE" dirty="0" err="1"/>
              <a:t>menu</a:t>
            </a:r>
            <a:r>
              <a:rPr lang="de-DE" dirty="0"/>
              <a:t>, different </a:t>
            </a:r>
            <a:r>
              <a:rPr lang="de-DE" dirty="0" err="1"/>
              <a:t>resistors</a:t>
            </a:r>
            <a:r>
              <a:rPr lang="de-DE" dirty="0"/>
              <a:t> </a:t>
            </a:r>
            <a:r>
              <a:rPr lang="de-DE" dirty="0" err="1"/>
              <a:t>require</a:t>
            </a:r>
            <a:r>
              <a:rPr lang="de-DE" dirty="0"/>
              <a:t> </a:t>
            </a:r>
            <a:r>
              <a:rPr lang="de-DE" dirty="0" err="1"/>
              <a:t>software</a:t>
            </a:r>
            <a:r>
              <a:rPr lang="de-DE" dirty="0"/>
              <a:t> </a:t>
            </a:r>
            <a:r>
              <a:rPr lang="de-DE" dirty="0" err="1"/>
              <a:t>adjustments</a:t>
            </a:r>
            <a:endParaRPr lang="de-DE" dirty="0"/>
          </a:p>
          <a:p>
            <a:pPr lvl="2"/>
            <a:endParaRPr lang="de-DE" dirty="0"/>
          </a:p>
          <a:p>
            <a:pPr marL="0" indent="0">
              <a:buNone/>
            </a:pPr>
            <a:endParaRPr lang="de-DE" dirty="0"/>
          </a:p>
        </p:txBody>
      </p:sp>
      <p:sp>
        <p:nvSpPr>
          <p:cNvPr id="5" name="Textfeld 4">
            <a:extLst>
              <a:ext uri="{FF2B5EF4-FFF2-40B4-BE49-F238E27FC236}">
                <a16:creationId xmlns:a16="http://schemas.microsoft.com/office/drawing/2014/main" id="{6A26EBCF-87C4-493B-8DB3-642DACBD9137}"/>
              </a:ext>
            </a:extLst>
          </p:cNvPr>
          <p:cNvSpPr txBox="1"/>
          <p:nvPr/>
        </p:nvSpPr>
        <p:spPr>
          <a:xfrm>
            <a:off x="8357945" y="5986800"/>
            <a:ext cx="3670498" cy="153888"/>
          </a:xfrm>
          <a:prstGeom prst="rect">
            <a:avLst/>
          </a:prstGeom>
          <a:noFill/>
        </p:spPr>
        <p:txBody>
          <a:bodyPr wrap="square" lIns="0" tIns="0" rIns="0" bIns="0" rtlCol="0">
            <a:spAutoFit/>
          </a:bodyPr>
          <a:lstStyle/>
          <a:p>
            <a:r>
              <a:rPr lang="de-DE" sz="1000" dirty="0"/>
              <a:t>Datenblatt MAX31865: </a:t>
            </a:r>
            <a:r>
              <a:rPr lang="de-DE" sz="1000" dirty="0">
                <a:hlinkClick r:id="rId2"/>
              </a:rPr>
              <a:t>MAX31865.pdf (maximintegrated.com)</a:t>
            </a:r>
            <a:endParaRPr lang="de-DE" sz="1000" dirty="0"/>
          </a:p>
        </p:txBody>
      </p:sp>
    </p:spTree>
    <p:extLst>
      <p:ext uri="{BB962C8B-B14F-4D97-AF65-F5344CB8AC3E}">
        <p14:creationId xmlns:p14="http://schemas.microsoft.com/office/powerpoint/2010/main" val="15303769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C42AC83-16DE-40BD-99E2-914C7C1B6D09}"/>
              </a:ext>
            </a:extLst>
          </p:cNvPr>
          <p:cNvSpPr>
            <a:spLocks noGrp="1"/>
          </p:cNvSpPr>
          <p:nvPr>
            <p:ph type="title"/>
          </p:nvPr>
        </p:nvSpPr>
        <p:spPr/>
        <p:txBody>
          <a:bodyPr/>
          <a:lstStyle/>
          <a:p>
            <a:r>
              <a:rPr lang="de-DE" dirty="0"/>
              <a:t>Hardware </a:t>
            </a:r>
            <a:r>
              <a:rPr lang="de-DE" dirty="0" err="1"/>
              <a:t>configuration</a:t>
            </a:r>
            <a:r>
              <a:rPr lang="de-DE" dirty="0"/>
              <a:t>: </a:t>
            </a:r>
            <a:r>
              <a:rPr lang="de-DE" dirty="0" err="1"/>
              <a:t>Temperature</a:t>
            </a:r>
            <a:r>
              <a:rPr lang="de-DE" dirty="0"/>
              <a:t> GW III - 24 VDC power </a:t>
            </a:r>
            <a:r>
              <a:rPr lang="de-DE" dirty="0" err="1"/>
              <a:t>supply</a:t>
            </a:r>
            <a:endParaRPr lang="de-DE" dirty="0"/>
          </a:p>
        </p:txBody>
      </p:sp>
      <p:sp>
        <p:nvSpPr>
          <p:cNvPr id="4" name="Textplatzhalter 3">
            <a:extLst>
              <a:ext uri="{FF2B5EF4-FFF2-40B4-BE49-F238E27FC236}">
                <a16:creationId xmlns:a16="http://schemas.microsoft.com/office/drawing/2014/main" id="{7066CBAE-BF47-4F31-AC24-1DCDAE7D9FBE}"/>
              </a:ext>
            </a:extLst>
          </p:cNvPr>
          <p:cNvSpPr>
            <a:spLocks noGrp="1"/>
          </p:cNvSpPr>
          <p:nvPr>
            <p:ph type="body" sz="quarter" idx="13"/>
          </p:nvPr>
        </p:nvSpPr>
        <p:spPr/>
        <p:txBody>
          <a:bodyPr/>
          <a:lstStyle/>
          <a:p>
            <a:r>
              <a:rPr lang="de-DE" dirty="0" err="1"/>
              <a:t>Originally</a:t>
            </a:r>
            <a:r>
              <a:rPr lang="de-DE" dirty="0"/>
              <a:t>, </a:t>
            </a:r>
            <a:r>
              <a:rPr lang="de-DE" dirty="0" err="1"/>
              <a:t>the</a:t>
            </a:r>
            <a:r>
              <a:rPr lang="de-DE" dirty="0"/>
              <a:t> </a:t>
            </a:r>
            <a:r>
              <a:rPr lang="de-DE" dirty="0" err="1"/>
              <a:t>temperature</a:t>
            </a:r>
            <a:r>
              <a:rPr lang="de-DE" dirty="0"/>
              <a:t> Gateways </a:t>
            </a:r>
            <a:r>
              <a:rPr lang="de-DE" dirty="0" err="1"/>
              <a:t>have</a:t>
            </a:r>
            <a:r>
              <a:rPr lang="de-DE" dirty="0"/>
              <a:t> </a:t>
            </a:r>
            <a:r>
              <a:rPr lang="de-DE" dirty="0" err="1"/>
              <a:t>been</a:t>
            </a:r>
            <a:r>
              <a:rPr lang="de-DE" dirty="0"/>
              <a:t> </a:t>
            </a:r>
            <a:r>
              <a:rPr lang="de-DE" dirty="0" err="1"/>
              <a:t>designed</a:t>
            </a:r>
            <a:r>
              <a:rPr lang="de-DE" dirty="0"/>
              <a:t> </a:t>
            </a:r>
            <a:r>
              <a:rPr lang="de-DE" dirty="0" err="1"/>
              <a:t>for</a:t>
            </a:r>
            <a:r>
              <a:rPr lang="de-DE" dirty="0"/>
              <a:t> </a:t>
            </a:r>
            <a:r>
              <a:rPr lang="de-DE" dirty="0" err="1"/>
              <a:t>battery</a:t>
            </a:r>
            <a:r>
              <a:rPr lang="de-DE" dirty="0"/>
              <a:t> </a:t>
            </a:r>
            <a:r>
              <a:rPr lang="de-DE" dirty="0" err="1"/>
              <a:t>operation</a:t>
            </a:r>
            <a:endParaRPr lang="de-DE" dirty="0"/>
          </a:p>
          <a:p>
            <a:pPr lvl="1"/>
            <a:r>
              <a:rPr lang="de-DE" dirty="0" err="1"/>
              <a:t>While</a:t>
            </a:r>
            <a:r>
              <a:rPr lang="de-DE" dirty="0"/>
              <a:t> </a:t>
            </a:r>
            <a:r>
              <a:rPr lang="de-DE" dirty="0" err="1"/>
              <a:t>this</a:t>
            </a:r>
            <a:r>
              <a:rPr lang="de-DE" dirty="0"/>
              <a:t> </a:t>
            </a:r>
            <a:r>
              <a:rPr lang="de-DE" dirty="0" err="1"/>
              <a:t>seems</a:t>
            </a:r>
            <a:r>
              <a:rPr lang="de-DE" dirty="0"/>
              <a:t> </a:t>
            </a:r>
            <a:r>
              <a:rPr lang="de-DE" dirty="0" err="1"/>
              <a:t>practical</a:t>
            </a:r>
            <a:r>
              <a:rPr lang="de-DE" dirty="0"/>
              <a:t>, </a:t>
            </a:r>
            <a:r>
              <a:rPr lang="de-DE" dirty="0" err="1"/>
              <a:t>the</a:t>
            </a:r>
            <a:r>
              <a:rPr lang="de-DE" dirty="0"/>
              <a:t> </a:t>
            </a:r>
            <a:r>
              <a:rPr lang="de-DE" dirty="0" err="1"/>
              <a:t>fully</a:t>
            </a:r>
            <a:r>
              <a:rPr lang="de-DE" dirty="0"/>
              <a:t> </a:t>
            </a:r>
            <a:r>
              <a:rPr lang="de-DE" dirty="0" err="1"/>
              <a:t>charged</a:t>
            </a:r>
            <a:r>
              <a:rPr lang="de-DE" dirty="0"/>
              <a:t> </a:t>
            </a:r>
            <a:r>
              <a:rPr lang="de-DE" dirty="0" err="1"/>
              <a:t>battery</a:t>
            </a:r>
            <a:r>
              <a:rPr lang="de-DE" dirty="0"/>
              <a:t> (1000 </a:t>
            </a:r>
            <a:r>
              <a:rPr lang="de-DE" dirty="0" err="1"/>
              <a:t>mAh</a:t>
            </a:r>
            <a:r>
              <a:rPr lang="de-DE" dirty="0"/>
              <a:t>) </a:t>
            </a:r>
            <a:r>
              <a:rPr lang="de-DE" dirty="0" err="1"/>
              <a:t>lasted</a:t>
            </a:r>
            <a:r>
              <a:rPr lang="de-DE" dirty="0"/>
              <a:t> </a:t>
            </a:r>
            <a:r>
              <a:rPr lang="de-DE" dirty="0" err="1"/>
              <a:t>merly</a:t>
            </a:r>
            <a:r>
              <a:rPr lang="de-DE" dirty="0"/>
              <a:t> </a:t>
            </a:r>
            <a:r>
              <a:rPr lang="de-DE" dirty="0" err="1"/>
              <a:t>roughly</a:t>
            </a:r>
            <a:r>
              <a:rPr lang="de-DE" dirty="0"/>
              <a:t> 2 </a:t>
            </a:r>
            <a:r>
              <a:rPr lang="de-DE" dirty="0" err="1"/>
              <a:t>weeks</a:t>
            </a:r>
            <a:r>
              <a:rPr lang="de-DE" dirty="0"/>
              <a:t> </a:t>
            </a:r>
            <a:r>
              <a:rPr lang="de-DE" dirty="0" err="1"/>
              <a:t>significantly</a:t>
            </a:r>
            <a:r>
              <a:rPr lang="de-DE" dirty="0"/>
              <a:t> </a:t>
            </a:r>
            <a:r>
              <a:rPr lang="de-DE" dirty="0" err="1"/>
              <a:t>reducing</a:t>
            </a:r>
            <a:r>
              <a:rPr lang="de-DE" dirty="0"/>
              <a:t> </a:t>
            </a:r>
            <a:r>
              <a:rPr lang="de-DE" dirty="0" err="1"/>
              <a:t>the</a:t>
            </a:r>
            <a:r>
              <a:rPr lang="de-DE" dirty="0"/>
              <a:t> </a:t>
            </a:r>
            <a:r>
              <a:rPr lang="de-DE" dirty="0" err="1"/>
              <a:t>practical</a:t>
            </a:r>
            <a:r>
              <a:rPr lang="de-DE" dirty="0"/>
              <a:t> </a:t>
            </a:r>
            <a:r>
              <a:rPr lang="de-DE" dirty="0" err="1"/>
              <a:t>benefits</a:t>
            </a:r>
            <a:endParaRPr lang="de-DE" dirty="0"/>
          </a:p>
          <a:p>
            <a:r>
              <a:rPr lang="de-DE" dirty="0"/>
              <a:t>In </a:t>
            </a:r>
            <a:r>
              <a:rPr lang="de-DE" dirty="0" err="1"/>
              <a:t>order</a:t>
            </a:r>
            <a:r>
              <a:rPr lang="de-DE" dirty="0"/>
              <a:t> </a:t>
            </a:r>
            <a:r>
              <a:rPr lang="de-DE" dirty="0" err="1"/>
              <a:t>to</a:t>
            </a:r>
            <a:r>
              <a:rPr lang="de-DE" dirty="0"/>
              <a:t> </a:t>
            </a:r>
            <a:r>
              <a:rPr lang="de-DE" dirty="0" err="1"/>
              <a:t>allow</a:t>
            </a:r>
            <a:r>
              <a:rPr lang="de-DE" dirty="0"/>
              <a:t> 24 VDC  </a:t>
            </a:r>
            <a:r>
              <a:rPr lang="de-DE" dirty="0" err="1"/>
              <a:t>supply</a:t>
            </a:r>
            <a:r>
              <a:rPr lang="de-DE" dirty="0"/>
              <a:t> (same </a:t>
            </a:r>
            <a:r>
              <a:rPr lang="de-DE" dirty="0" err="1"/>
              <a:t>as</a:t>
            </a:r>
            <a:r>
              <a:rPr lang="de-DE" dirty="0"/>
              <a:t> </a:t>
            </a:r>
            <a:r>
              <a:rPr lang="de-DE" dirty="0" err="1"/>
              <a:t>the</a:t>
            </a:r>
            <a:r>
              <a:rPr lang="de-DE" dirty="0"/>
              <a:t> </a:t>
            </a:r>
            <a:r>
              <a:rPr lang="de-DE" dirty="0" err="1"/>
              <a:t>other</a:t>
            </a:r>
            <a:r>
              <a:rPr lang="de-DE" dirty="0"/>
              <a:t> Gateways) a Buck-Converter </a:t>
            </a:r>
            <a:r>
              <a:rPr lang="de-DE" dirty="0" err="1"/>
              <a:t>can</a:t>
            </a:r>
            <a:r>
              <a:rPr lang="de-DE" dirty="0"/>
              <a:t> </a:t>
            </a:r>
            <a:r>
              <a:rPr lang="de-DE" dirty="0" err="1"/>
              <a:t>be</a:t>
            </a:r>
            <a:r>
              <a:rPr lang="de-DE" dirty="0"/>
              <a:t> </a:t>
            </a:r>
            <a:r>
              <a:rPr lang="de-DE" dirty="0" err="1"/>
              <a:t>used</a:t>
            </a:r>
            <a:r>
              <a:rPr lang="de-DE" dirty="0"/>
              <a:t> (</a:t>
            </a:r>
            <a:r>
              <a:rPr lang="de-DE" dirty="0" err="1"/>
              <a:t>transforming</a:t>
            </a:r>
            <a:r>
              <a:rPr lang="de-DE" dirty="0"/>
              <a:t> 24 VDC </a:t>
            </a:r>
            <a:r>
              <a:rPr lang="de-DE" dirty="0" err="1"/>
              <a:t>to</a:t>
            </a:r>
            <a:r>
              <a:rPr lang="de-DE" dirty="0"/>
              <a:t> 3.3 VDC) </a:t>
            </a:r>
          </a:p>
          <a:p>
            <a:pPr lvl="1"/>
            <a:r>
              <a:rPr lang="de-DE" dirty="0"/>
              <a:t>E. g. Buck-Converter: VXO7803-500 </a:t>
            </a:r>
            <a:r>
              <a:rPr lang="it-IT" dirty="0">
                <a:hlinkClick r:id="rId2"/>
              </a:rPr>
              <a:t>VXO78-500 Series Datasheet - Non-</a:t>
            </a:r>
            <a:r>
              <a:rPr lang="it-IT" dirty="0" err="1">
                <a:hlinkClick r:id="rId2"/>
              </a:rPr>
              <a:t>Isolated</a:t>
            </a:r>
            <a:r>
              <a:rPr lang="it-IT" dirty="0">
                <a:hlinkClick r:id="rId2"/>
              </a:rPr>
              <a:t> | CUI </a:t>
            </a:r>
            <a:r>
              <a:rPr lang="it-IT" dirty="0" err="1">
                <a:hlinkClick r:id="rId2"/>
              </a:rPr>
              <a:t>Inc</a:t>
            </a:r>
            <a:endParaRPr lang="it-IT" dirty="0"/>
          </a:p>
          <a:p>
            <a:pPr lvl="1"/>
            <a:r>
              <a:rPr lang="de-DE" dirty="0"/>
              <a:t>The Buck-Converter </a:t>
            </a:r>
            <a:r>
              <a:rPr lang="de-DE" dirty="0" err="1"/>
              <a:t>can</a:t>
            </a:r>
            <a:r>
              <a:rPr lang="de-DE" dirty="0"/>
              <a:t> </a:t>
            </a:r>
            <a:r>
              <a:rPr lang="de-DE" dirty="0" err="1"/>
              <a:t>be</a:t>
            </a:r>
            <a:r>
              <a:rPr lang="de-DE" dirty="0"/>
              <a:t> </a:t>
            </a:r>
            <a:r>
              <a:rPr lang="de-DE" dirty="0" err="1"/>
              <a:t>soldered</a:t>
            </a:r>
            <a:r>
              <a:rPr lang="de-DE" dirty="0"/>
              <a:t> </a:t>
            </a:r>
            <a:r>
              <a:rPr lang="de-DE" dirty="0" err="1"/>
              <a:t>directly</a:t>
            </a:r>
            <a:r>
              <a:rPr lang="de-DE" dirty="0"/>
              <a:t> </a:t>
            </a:r>
            <a:r>
              <a:rPr lang="de-DE" dirty="0" err="1"/>
              <a:t>to</a:t>
            </a:r>
            <a:r>
              <a:rPr lang="de-DE" dirty="0"/>
              <a:t> </a:t>
            </a:r>
            <a:r>
              <a:rPr lang="de-DE" dirty="0" err="1"/>
              <a:t>the</a:t>
            </a:r>
            <a:r>
              <a:rPr lang="de-DE" dirty="0"/>
              <a:t> positive </a:t>
            </a:r>
            <a:r>
              <a:rPr lang="de-DE" dirty="0" err="1"/>
              <a:t>and</a:t>
            </a:r>
            <a:r>
              <a:rPr lang="de-DE" dirty="0"/>
              <a:t> negative pole </a:t>
            </a:r>
            <a:r>
              <a:rPr lang="de-DE" dirty="0" err="1"/>
              <a:t>of</a:t>
            </a:r>
            <a:r>
              <a:rPr lang="de-DE" dirty="0"/>
              <a:t> </a:t>
            </a:r>
            <a:r>
              <a:rPr lang="de-DE" dirty="0" err="1"/>
              <a:t>the</a:t>
            </a:r>
            <a:r>
              <a:rPr lang="de-DE" dirty="0"/>
              <a:t> </a:t>
            </a:r>
            <a:r>
              <a:rPr lang="de-DE" dirty="0" err="1"/>
              <a:t>battery</a:t>
            </a:r>
            <a:r>
              <a:rPr lang="de-DE" dirty="0"/>
              <a:t> </a:t>
            </a:r>
            <a:r>
              <a:rPr lang="de-DE" dirty="0" err="1"/>
              <a:t>tray</a:t>
            </a:r>
            <a:endParaRPr lang="de-DE" dirty="0"/>
          </a:p>
          <a:p>
            <a:pPr lvl="1"/>
            <a:endParaRPr lang="de-DE" dirty="0"/>
          </a:p>
          <a:p>
            <a:pPr marL="0" indent="0">
              <a:buNone/>
            </a:pPr>
            <a:endParaRPr lang="de-DE" dirty="0"/>
          </a:p>
        </p:txBody>
      </p:sp>
      <p:pic>
        <p:nvPicPr>
          <p:cNvPr id="5" name="Picture 2" descr="VXO7803-500 CUI Inc. | 102-4248-ND DigiKey Electronics">
            <a:extLst>
              <a:ext uri="{FF2B5EF4-FFF2-40B4-BE49-F238E27FC236}">
                <a16:creationId xmlns:a16="http://schemas.microsoft.com/office/drawing/2014/main" id="{91E0C299-6860-47C9-A399-DD6470DE12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14200" y="2235200"/>
            <a:ext cx="1193800" cy="1193800"/>
          </a:xfrm>
          <a:prstGeom prst="rect">
            <a:avLst/>
          </a:prstGeom>
          <a:noFill/>
          <a:extLst>
            <a:ext uri="{909E8E84-426E-40DD-AFC4-6F175D3DCCD1}">
              <a14:hiddenFill xmlns:a14="http://schemas.microsoft.com/office/drawing/2010/main">
                <a:solidFill>
                  <a:srgbClr val="FFFFFF"/>
                </a:solidFill>
              </a14:hiddenFill>
            </a:ext>
          </a:extLst>
        </p:spPr>
      </p:pic>
      <p:pic>
        <p:nvPicPr>
          <p:cNvPr id="6" name="Grafik 5">
            <a:extLst>
              <a:ext uri="{FF2B5EF4-FFF2-40B4-BE49-F238E27FC236}">
                <a16:creationId xmlns:a16="http://schemas.microsoft.com/office/drawing/2014/main" id="{5BCA279B-E759-4819-9540-995244CF9049}"/>
              </a:ext>
            </a:extLst>
          </p:cNvPr>
          <p:cNvPicPr>
            <a:picLocks noChangeAspect="1"/>
          </p:cNvPicPr>
          <p:nvPr/>
        </p:nvPicPr>
        <p:blipFill>
          <a:blip r:embed="rId4"/>
          <a:stretch>
            <a:fillRect/>
          </a:stretch>
        </p:blipFill>
        <p:spPr>
          <a:xfrm>
            <a:off x="7163911" y="3429000"/>
            <a:ext cx="4520089" cy="2130809"/>
          </a:xfrm>
          <a:prstGeom prst="rect">
            <a:avLst/>
          </a:prstGeom>
        </p:spPr>
      </p:pic>
      <p:pic>
        <p:nvPicPr>
          <p:cNvPr id="8" name="Grafik 7">
            <a:extLst>
              <a:ext uri="{FF2B5EF4-FFF2-40B4-BE49-F238E27FC236}">
                <a16:creationId xmlns:a16="http://schemas.microsoft.com/office/drawing/2014/main" id="{942BA056-5FF2-4E8B-A648-E0FBA875509A}"/>
              </a:ext>
            </a:extLst>
          </p:cNvPr>
          <p:cNvPicPr>
            <a:picLocks noChangeAspect="1"/>
          </p:cNvPicPr>
          <p:nvPr/>
        </p:nvPicPr>
        <p:blipFill>
          <a:blip r:embed="rId5"/>
          <a:stretch>
            <a:fillRect/>
          </a:stretch>
        </p:blipFill>
        <p:spPr>
          <a:xfrm>
            <a:off x="7524411" y="5339010"/>
            <a:ext cx="3686689" cy="647790"/>
          </a:xfrm>
          <a:prstGeom prst="rect">
            <a:avLst/>
          </a:prstGeom>
        </p:spPr>
      </p:pic>
      <p:pic>
        <p:nvPicPr>
          <p:cNvPr id="10" name="Grafik 9">
            <a:extLst>
              <a:ext uri="{FF2B5EF4-FFF2-40B4-BE49-F238E27FC236}">
                <a16:creationId xmlns:a16="http://schemas.microsoft.com/office/drawing/2014/main" id="{A2FAAC8F-CEEE-497B-9563-08894D8ED328}"/>
              </a:ext>
            </a:extLst>
          </p:cNvPr>
          <p:cNvPicPr>
            <a:picLocks noChangeAspect="1"/>
          </p:cNvPicPr>
          <p:nvPr/>
        </p:nvPicPr>
        <p:blipFill>
          <a:blip r:embed="rId6"/>
          <a:stretch>
            <a:fillRect/>
          </a:stretch>
        </p:blipFill>
        <p:spPr>
          <a:xfrm>
            <a:off x="2732609" y="4101022"/>
            <a:ext cx="4318902" cy="2062178"/>
          </a:xfrm>
          <a:prstGeom prst="rect">
            <a:avLst/>
          </a:prstGeom>
        </p:spPr>
      </p:pic>
    </p:spTree>
    <p:extLst>
      <p:ext uri="{BB962C8B-B14F-4D97-AF65-F5344CB8AC3E}">
        <p14:creationId xmlns:p14="http://schemas.microsoft.com/office/powerpoint/2010/main" val="29900865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C42AC83-16DE-40BD-99E2-914C7C1B6D09}"/>
              </a:ext>
            </a:extLst>
          </p:cNvPr>
          <p:cNvSpPr>
            <a:spLocks noGrp="1"/>
          </p:cNvSpPr>
          <p:nvPr>
            <p:ph type="title"/>
          </p:nvPr>
        </p:nvSpPr>
        <p:spPr/>
        <p:txBody>
          <a:bodyPr/>
          <a:lstStyle/>
          <a:p>
            <a:r>
              <a:rPr lang="de-DE" dirty="0"/>
              <a:t>Software </a:t>
            </a:r>
            <a:r>
              <a:rPr lang="de-DE" dirty="0" err="1"/>
              <a:t>configuration</a:t>
            </a:r>
            <a:r>
              <a:rPr lang="de-DE" dirty="0"/>
              <a:t>: Digital GW I - </a:t>
            </a:r>
            <a:r>
              <a:rPr lang="de-DE" dirty="0" err="1"/>
              <a:t>Configuration</a:t>
            </a:r>
            <a:r>
              <a:rPr lang="de-DE" dirty="0"/>
              <a:t> </a:t>
            </a:r>
            <a:r>
              <a:rPr lang="de-DE" dirty="0" err="1"/>
              <a:t>of</a:t>
            </a:r>
            <a:r>
              <a:rPr lang="de-DE" dirty="0"/>
              <a:t> Modbus </a:t>
            </a:r>
            <a:r>
              <a:rPr lang="de-DE" dirty="0" err="1"/>
              <a:t>coils</a:t>
            </a:r>
            <a:r>
              <a:rPr lang="de-DE" dirty="0"/>
              <a:t> and </a:t>
            </a:r>
            <a:r>
              <a:rPr lang="de-DE" dirty="0" err="1"/>
              <a:t>registers</a:t>
            </a:r>
            <a:endParaRPr lang="de-DE" dirty="0"/>
          </a:p>
        </p:txBody>
      </p:sp>
      <p:sp>
        <p:nvSpPr>
          <p:cNvPr id="3" name="Textplatzhalter 2">
            <a:extLst>
              <a:ext uri="{FF2B5EF4-FFF2-40B4-BE49-F238E27FC236}">
                <a16:creationId xmlns:a16="http://schemas.microsoft.com/office/drawing/2014/main" id="{BA2017A7-78E5-487A-80E3-045B2A2F631C}"/>
              </a:ext>
            </a:extLst>
          </p:cNvPr>
          <p:cNvSpPr>
            <a:spLocks noGrp="1"/>
          </p:cNvSpPr>
          <p:nvPr>
            <p:ph type="body" sz="quarter" idx="13"/>
          </p:nvPr>
        </p:nvSpPr>
        <p:spPr>
          <a:xfrm>
            <a:off x="382233" y="2999400"/>
            <a:ext cx="11425767" cy="5292000"/>
          </a:xfrm>
        </p:spPr>
        <p:txBody>
          <a:bodyPr/>
          <a:lstStyle/>
          <a:p>
            <a:r>
              <a:rPr lang="en-US" dirty="0"/>
              <a:t>Device Number</a:t>
            </a:r>
            <a:r>
              <a:rPr lang="de-DE" dirty="0"/>
              <a:t>:</a:t>
            </a:r>
          </a:p>
          <a:p>
            <a:pPr lvl="1"/>
            <a:r>
              <a:rPr lang="de-DE" dirty="0"/>
              <a:t>Device ID: Device </a:t>
            </a:r>
            <a:r>
              <a:rPr lang="de-DE" dirty="0" err="1"/>
              <a:t>address</a:t>
            </a:r>
            <a:r>
              <a:rPr lang="de-DE" dirty="0"/>
              <a:t> </a:t>
            </a:r>
            <a:r>
              <a:rPr lang="de-DE" dirty="0" err="1"/>
              <a:t>within</a:t>
            </a:r>
            <a:r>
              <a:rPr lang="de-DE" dirty="0"/>
              <a:t> </a:t>
            </a:r>
            <a:r>
              <a:rPr lang="de-DE" dirty="0" err="1"/>
              <a:t>the</a:t>
            </a:r>
            <a:r>
              <a:rPr lang="de-DE" dirty="0"/>
              <a:t> </a:t>
            </a:r>
            <a:r>
              <a:rPr lang="de-DE" dirty="0" err="1"/>
              <a:t>bus</a:t>
            </a:r>
            <a:endParaRPr lang="de-DE" dirty="0"/>
          </a:p>
          <a:p>
            <a:r>
              <a:rPr lang="de-DE" dirty="0"/>
              <a:t>Status (</a:t>
            </a:r>
            <a:r>
              <a:rPr lang="de-DE" dirty="0" err="1"/>
              <a:t>read</a:t>
            </a:r>
            <a:r>
              <a:rPr lang="de-DE" dirty="0"/>
              <a:t> &amp; </a:t>
            </a:r>
            <a:r>
              <a:rPr lang="de-DE" dirty="0" err="1"/>
              <a:t>write</a:t>
            </a:r>
            <a:r>
              <a:rPr lang="de-DE" dirty="0"/>
              <a:t> </a:t>
            </a:r>
            <a:r>
              <a:rPr lang="de-DE" dirty="0" err="1"/>
              <a:t>holding</a:t>
            </a:r>
            <a:r>
              <a:rPr lang="de-DE" dirty="0"/>
              <a:t> </a:t>
            </a:r>
            <a:r>
              <a:rPr lang="de-DE" dirty="0" err="1"/>
              <a:t>registers</a:t>
            </a:r>
            <a:r>
              <a:rPr lang="de-DE" dirty="0"/>
              <a:t>)</a:t>
            </a:r>
          </a:p>
          <a:p>
            <a:pPr lvl="1"/>
            <a:r>
              <a:rPr lang="de-DE" dirty="0"/>
              <a:t>Read </a:t>
            </a:r>
          </a:p>
          <a:p>
            <a:pPr lvl="1"/>
            <a:r>
              <a:rPr lang="de-DE" dirty="0"/>
              <a:t>Write </a:t>
            </a:r>
          </a:p>
          <a:p>
            <a:r>
              <a:rPr lang="de-DE" dirty="0"/>
              <a:t>Register (</a:t>
            </a:r>
            <a:r>
              <a:rPr lang="de-DE" dirty="0" err="1"/>
              <a:t>function</a:t>
            </a:r>
            <a:r>
              <a:rPr lang="de-DE" dirty="0"/>
              <a:t> </a:t>
            </a:r>
            <a:r>
              <a:rPr lang="de-DE" dirty="0" err="1"/>
              <a:t>code</a:t>
            </a:r>
            <a:r>
              <a:rPr lang="de-DE" dirty="0"/>
              <a:t>)</a:t>
            </a:r>
          </a:p>
          <a:p>
            <a:pPr lvl="1"/>
            <a:r>
              <a:rPr lang="de-DE" dirty="0"/>
              <a:t>E.g. 3: Read </a:t>
            </a:r>
            <a:r>
              <a:rPr lang="de-DE" dirty="0" err="1"/>
              <a:t>holding</a:t>
            </a:r>
            <a:r>
              <a:rPr lang="de-DE" dirty="0"/>
              <a:t> </a:t>
            </a:r>
            <a:r>
              <a:rPr lang="de-DE" dirty="0" err="1"/>
              <a:t>register</a:t>
            </a:r>
            <a:r>
              <a:rPr lang="de-DE" dirty="0"/>
              <a:t> </a:t>
            </a:r>
            <a:r>
              <a:rPr lang="de-DE" dirty="0" err="1"/>
              <a:t>or</a:t>
            </a:r>
            <a:r>
              <a:rPr lang="de-DE" dirty="0"/>
              <a:t> 6: </a:t>
            </a:r>
            <a:r>
              <a:rPr lang="de-DE" dirty="0" err="1"/>
              <a:t>write</a:t>
            </a:r>
            <a:r>
              <a:rPr lang="de-DE" dirty="0"/>
              <a:t> </a:t>
            </a:r>
            <a:r>
              <a:rPr lang="de-DE" dirty="0" err="1"/>
              <a:t>single</a:t>
            </a:r>
            <a:r>
              <a:rPr lang="de-DE" dirty="0"/>
              <a:t> </a:t>
            </a:r>
            <a:r>
              <a:rPr lang="de-DE" dirty="0" err="1"/>
              <a:t>register</a:t>
            </a:r>
            <a:endParaRPr lang="de-DE" dirty="0"/>
          </a:p>
          <a:p>
            <a:pPr lvl="1"/>
            <a:r>
              <a:rPr lang="en-US" dirty="0"/>
              <a:t>See table on the right</a:t>
            </a:r>
            <a:endParaRPr lang="de-DE" dirty="0"/>
          </a:p>
          <a:p>
            <a:r>
              <a:rPr lang="de-DE" dirty="0" err="1"/>
              <a:t>Address</a:t>
            </a:r>
            <a:r>
              <a:rPr lang="de-DE" dirty="0"/>
              <a:t>:</a:t>
            </a:r>
          </a:p>
          <a:p>
            <a:pPr lvl="1"/>
            <a:r>
              <a:rPr lang="de-DE" dirty="0"/>
              <a:t>Register </a:t>
            </a:r>
            <a:r>
              <a:rPr lang="de-DE" dirty="0" err="1"/>
              <a:t>address</a:t>
            </a:r>
            <a:r>
              <a:rPr lang="de-DE" dirty="0"/>
              <a:t> </a:t>
            </a:r>
            <a:r>
              <a:rPr lang="de-DE" dirty="0" err="1"/>
              <a:t>to</a:t>
            </a:r>
            <a:r>
              <a:rPr lang="de-DE" dirty="0"/>
              <a:t> </a:t>
            </a:r>
            <a:r>
              <a:rPr lang="de-DE" dirty="0" err="1"/>
              <a:t>be</a:t>
            </a:r>
            <a:r>
              <a:rPr lang="de-DE" dirty="0"/>
              <a:t> </a:t>
            </a:r>
            <a:r>
              <a:rPr lang="de-DE" dirty="0" err="1"/>
              <a:t>read</a:t>
            </a:r>
            <a:r>
              <a:rPr lang="de-DE" dirty="0"/>
              <a:t> </a:t>
            </a:r>
            <a:r>
              <a:rPr lang="de-DE" dirty="0" err="1"/>
              <a:t>or</a:t>
            </a:r>
            <a:r>
              <a:rPr lang="de-DE" dirty="0"/>
              <a:t> </a:t>
            </a:r>
            <a:r>
              <a:rPr lang="de-DE" dirty="0" err="1"/>
              <a:t>written</a:t>
            </a:r>
            <a:endParaRPr lang="de-DE" dirty="0"/>
          </a:p>
        </p:txBody>
      </p:sp>
      <p:pic>
        <p:nvPicPr>
          <p:cNvPr id="5" name="Grafik 4" descr="Ein Bild, das Tisch enthält.&#10;&#10;Automatisch generierte Beschreibung">
            <a:extLst>
              <a:ext uri="{FF2B5EF4-FFF2-40B4-BE49-F238E27FC236}">
                <a16:creationId xmlns:a16="http://schemas.microsoft.com/office/drawing/2014/main" id="{B384BC4B-02AC-4922-997F-8398D13F4907}"/>
              </a:ext>
            </a:extLst>
          </p:cNvPr>
          <p:cNvPicPr>
            <a:picLocks noChangeAspect="1"/>
          </p:cNvPicPr>
          <p:nvPr/>
        </p:nvPicPr>
        <p:blipFill>
          <a:blip r:embed="rId2"/>
          <a:stretch>
            <a:fillRect/>
          </a:stretch>
        </p:blipFill>
        <p:spPr>
          <a:xfrm>
            <a:off x="8263999" y="1419840"/>
            <a:ext cx="3476624" cy="2747899"/>
          </a:xfrm>
          <a:prstGeom prst="rect">
            <a:avLst/>
          </a:prstGeom>
        </p:spPr>
      </p:pic>
      <p:sp>
        <p:nvSpPr>
          <p:cNvPr id="6" name="Textplatzhalter 2">
            <a:extLst>
              <a:ext uri="{FF2B5EF4-FFF2-40B4-BE49-F238E27FC236}">
                <a16:creationId xmlns:a16="http://schemas.microsoft.com/office/drawing/2014/main" id="{31FCE954-0801-458F-89F1-BA21AEA8EABE}"/>
              </a:ext>
            </a:extLst>
          </p:cNvPr>
          <p:cNvSpPr txBox="1">
            <a:spLocks/>
          </p:cNvSpPr>
          <p:nvPr/>
        </p:nvSpPr>
        <p:spPr>
          <a:xfrm>
            <a:off x="8263999" y="1054800"/>
            <a:ext cx="11425767" cy="5292000"/>
          </a:xfrm>
          <a:prstGeom prst="rect">
            <a:avLst/>
          </a:prstGeom>
        </p:spPr>
        <p:txBody>
          <a:bodyPr lIns="0" tIns="0" rIns="0" bIns="0"/>
          <a:lstStyle>
            <a:lvl1pPr marL="216000" indent="-216000" algn="l" defTabSz="216000" rtl="0" eaLnBrk="1" fontAlgn="base" hangingPunct="1">
              <a:lnSpc>
                <a:spcPct val="100000"/>
              </a:lnSpc>
              <a:spcBef>
                <a:spcPts val="600"/>
              </a:spcBef>
              <a:spcAft>
                <a:spcPct val="0"/>
              </a:spcAft>
              <a:buClr>
                <a:schemeClr val="tx2"/>
              </a:buClr>
              <a:buSzPct val="115000"/>
              <a:buFont typeface="Arial" panose="020B0604020202020204" pitchFamily="34" charset="0"/>
              <a:buChar char="■"/>
              <a:tabLst>
                <a:tab pos="216000" algn="l"/>
              </a:tabLst>
              <a:defRPr lang="de-DE" sz="1800" kern="1200" dirty="0" smtClean="0">
                <a:solidFill>
                  <a:schemeClr val="tx1"/>
                </a:solidFill>
                <a:latin typeface="+mj-lt"/>
                <a:ea typeface="+mn-ea"/>
                <a:cs typeface="Arial" panose="020B0604020202020204" pitchFamily="34" charset="0"/>
              </a:defRPr>
            </a:lvl1pPr>
            <a:lvl2pPr marL="432000" indent="-215900" algn="l" rtl="0" eaLnBrk="1" fontAlgn="base" hangingPunct="1">
              <a:lnSpc>
                <a:spcPct val="100000"/>
              </a:lnSpc>
              <a:spcBef>
                <a:spcPts val="600"/>
              </a:spcBef>
              <a:spcAft>
                <a:spcPct val="0"/>
              </a:spcAft>
              <a:buClr>
                <a:schemeClr val="tx2"/>
              </a:buClr>
              <a:buFont typeface="Arial" panose="020B0604020202020204" pitchFamily="34" charset="0"/>
              <a:buChar char="≡"/>
              <a:tabLst>
                <a:tab pos="432000" algn="l"/>
              </a:tabLst>
              <a:defRPr lang="de-DE" sz="1600" kern="1200" dirty="0" smtClean="0">
                <a:solidFill>
                  <a:schemeClr val="tx1"/>
                </a:solidFill>
                <a:latin typeface="+mj-lt"/>
                <a:ea typeface="+mn-ea"/>
                <a:cs typeface="Arial" panose="020B0604020202020204" pitchFamily="34" charset="0"/>
              </a:defRPr>
            </a:lvl2pPr>
            <a:lvl3pPr marL="648000" indent="-215900" algn="l" defTabSz="216000" rtl="0" eaLnBrk="1" fontAlgn="base" hangingPunct="1">
              <a:lnSpc>
                <a:spcPct val="100000"/>
              </a:lnSpc>
              <a:spcBef>
                <a:spcPts val="600"/>
              </a:spcBef>
              <a:spcAft>
                <a:spcPct val="0"/>
              </a:spcAft>
              <a:buClr>
                <a:schemeClr val="tx2"/>
              </a:buClr>
              <a:buSzPct val="100000"/>
              <a:buFont typeface="Arial" panose="020B0604020202020204" pitchFamily="34" charset="0"/>
              <a:buChar char="="/>
              <a:tabLst>
                <a:tab pos="648000" algn="l"/>
              </a:tabLst>
              <a:defRPr lang="de-DE" sz="1600" kern="1200" dirty="0" smtClean="0">
                <a:solidFill>
                  <a:schemeClr val="tx1"/>
                </a:solidFill>
                <a:latin typeface="+mj-lt"/>
                <a:ea typeface="+mn-ea"/>
                <a:cs typeface="Arial" panose="020B0604020202020204" pitchFamily="34" charset="0"/>
              </a:defRPr>
            </a:lvl3pPr>
            <a:lvl4pPr marL="864000" indent="-216000" algn="l" defTabSz="216000" rtl="0" eaLnBrk="1" fontAlgn="base" hangingPunct="1">
              <a:lnSpc>
                <a:spcPct val="100000"/>
              </a:lnSpc>
              <a:spcBef>
                <a:spcPts val="600"/>
              </a:spcBef>
              <a:spcAft>
                <a:spcPct val="0"/>
              </a:spcAft>
              <a:buClr>
                <a:schemeClr val="tx2"/>
              </a:buClr>
              <a:buSzPct val="100000"/>
              <a:buFontTx/>
              <a:buChar char="□"/>
              <a:tabLst>
                <a:tab pos="864000" algn="l"/>
              </a:tabLst>
              <a:defRPr lang="de-DE" sz="1600" kern="1200" dirty="0" smtClean="0">
                <a:solidFill>
                  <a:schemeClr val="tx1"/>
                </a:solidFill>
                <a:latin typeface="+mj-lt"/>
                <a:ea typeface="+mn-ea"/>
                <a:cs typeface="Arial" panose="020B0604020202020204" pitchFamily="34" charset="0"/>
              </a:defRPr>
            </a:lvl4pPr>
            <a:lvl5pPr marL="1080000" indent="-216000" algn="l" rtl="0" eaLnBrk="1" fontAlgn="base" hangingPunct="1">
              <a:lnSpc>
                <a:spcPct val="100000"/>
              </a:lnSpc>
              <a:spcBef>
                <a:spcPts val="600"/>
              </a:spcBef>
              <a:spcAft>
                <a:spcPct val="0"/>
              </a:spcAft>
              <a:buClr>
                <a:schemeClr val="tx2"/>
              </a:buClr>
              <a:buSzPct val="130000"/>
              <a:buFont typeface="Symbol" panose="05050102010706020507" pitchFamily="18" charset="2"/>
              <a:buChar char="-"/>
              <a:tabLst>
                <a:tab pos="895350" algn="l"/>
              </a:tabLst>
              <a:defRPr lang="de-DE" sz="1600" kern="1200" dirty="0" smtClean="0">
                <a:solidFill>
                  <a:schemeClr val="tx1"/>
                </a:solidFill>
                <a:latin typeface="+mj-lt"/>
                <a:ea typeface="+mn-ea"/>
                <a:cs typeface="Arial" panose="020B0604020202020204" pitchFamily="34" charset="0"/>
              </a:defRPr>
            </a:lvl5pPr>
            <a:lvl6pPr marL="1296000" indent="-216000" algn="l" defTabSz="914400" rtl="0" eaLnBrk="1" latinLnBrk="0" hangingPunct="1">
              <a:lnSpc>
                <a:spcPct val="100000"/>
              </a:lnSpc>
              <a:spcBef>
                <a:spcPts val="600"/>
              </a:spcBef>
              <a:buClr>
                <a:srgbClr val="DD402D"/>
              </a:buClr>
              <a:buSzPct val="130000"/>
              <a:buFont typeface="Symbol" panose="05050102010706020507" pitchFamily="18" charset="2"/>
              <a:buChar char="-"/>
              <a:defRPr lang="de-DE" sz="1600" kern="1200" dirty="0" smtClean="0">
                <a:solidFill>
                  <a:schemeClr val="tx1"/>
                </a:solidFill>
                <a:latin typeface="+mj-lt"/>
                <a:ea typeface="+mn-ea"/>
                <a:cs typeface="+mn-cs"/>
              </a:defRPr>
            </a:lvl6pPr>
            <a:lvl7pPr marL="1512000" indent="-216000" algn="l" defTabSz="914400" rtl="0" eaLnBrk="1" latinLnBrk="0" hangingPunct="1">
              <a:lnSpc>
                <a:spcPct val="100000"/>
              </a:lnSpc>
              <a:spcBef>
                <a:spcPts val="600"/>
              </a:spcBef>
              <a:buClr>
                <a:srgbClr val="DD402D"/>
              </a:buClr>
              <a:buSzPct val="130000"/>
              <a:buFont typeface="Symbol" panose="05050102010706020507" pitchFamily="18" charset="2"/>
              <a:buChar char="-"/>
              <a:defRPr lang="de-DE" sz="1600" kern="1200" dirty="0" smtClean="0">
                <a:solidFill>
                  <a:schemeClr val="tx1"/>
                </a:solidFill>
                <a:latin typeface="+mj-lt"/>
                <a:ea typeface="+mn-ea"/>
                <a:cs typeface="+mn-cs"/>
              </a:defRPr>
            </a:lvl7pPr>
            <a:lvl8pPr marL="1728000" indent="-216000" algn="l" defTabSz="914400" rtl="0" eaLnBrk="1" latinLnBrk="0" hangingPunct="1">
              <a:lnSpc>
                <a:spcPct val="100000"/>
              </a:lnSpc>
              <a:spcBef>
                <a:spcPts val="600"/>
              </a:spcBef>
              <a:buClr>
                <a:srgbClr val="DD402D"/>
              </a:buClr>
              <a:buSzPct val="130000"/>
              <a:buFont typeface="Symbol" panose="05050102010706020507" pitchFamily="18" charset="2"/>
              <a:buChar char="-"/>
              <a:defRPr lang="de-DE" sz="1600" kern="1200" dirty="0" smtClean="0">
                <a:solidFill>
                  <a:schemeClr val="tx1"/>
                </a:solidFill>
                <a:latin typeface="+mj-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800" kern="1200" baseline="0">
                <a:solidFill>
                  <a:schemeClr val="tx1"/>
                </a:solidFill>
                <a:latin typeface="+mn-lt"/>
                <a:ea typeface="+mn-ea"/>
                <a:cs typeface="+mn-cs"/>
              </a:defRPr>
            </a:lvl9pPr>
          </a:lstStyle>
          <a:p>
            <a:r>
              <a:rPr lang="en-US" dirty="0"/>
              <a:t>Typical function codes</a:t>
            </a:r>
          </a:p>
        </p:txBody>
      </p:sp>
      <p:pic>
        <p:nvPicPr>
          <p:cNvPr id="7" name="Grafik 6">
            <a:extLst>
              <a:ext uri="{FF2B5EF4-FFF2-40B4-BE49-F238E27FC236}">
                <a16:creationId xmlns:a16="http://schemas.microsoft.com/office/drawing/2014/main" id="{8E3CD51B-2CCB-44A3-8114-9C5594C2B9A7}"/>
              </a:ext>
            </a:extLst>
          </p:cNvPr>
          <p:cNvPicPr>
            <a:picLocks noChangeAspect="1"/>
          </p:cNvPicPr>
          <p:nvPr/>
        </p:nvPicPr>
        <p:blipFill>
          <a:blip r:embed="rId3"/>
          <a:stretch>
            <a:fillRect/>
          </a:stretch>
        </p:blipFill>
        <p:spPr>
          <a:xfrm>
            <a:off x="451377" y="888455"/>
            <a:ext cx="6083958" cy="2047612"/>
          </a:xfrm>
          <a:prstGeom prst="rect">
            <a:avLst/>
          </a:prstGeom>
        </p:spPr>
      </p:pic>
    </p:spTree>
    <p:extLst>
      <p:ext uri="{BB962C8B-B14F-4D97-AF65-F5344CB8AC3E}">
        <p14:creationId xmlns:p14="http://schemas.microsoft.com/office/powerpoint/2010/main" val="34920969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C42AC83-16DE-40BD-99E2-914C7C1B6D09}"/>
              </a:ext>
            </a:extLst>
          </p:cNvPr>
          <p:cNvSpPr>
            <a:spLocks noGrp="1"/>
          </p:cNvSpPr>
          <p:nvPr>
            <p:ph type="title"/>
          </p:nvPr>
        </p:nvSpPr>
        <p:spPr/>
        <p:txBody>
          <a:bodyPr/>
          <a:lstStyle/>
          <a:p>
            <a:r>
              <a:rPr lang="de-DE" dirty="0"/>
              <a:t>Software </a:t>
            </a:r>
            <a:r>
              <a:rPr lang="de-DE" dirty="0" err="1"/>
              <a:t>configuration</a:t>
            </a:r>
            <a:r>
              <a:rPr lang="de-DE" dirty="0"/>
              <a:t>: Digital GW II - </a:t>
            </a:r>
            <a:r>
              <a:rPr lang="de-DE" dirty="0" err="1"/>
              <a:t>Configuration</a:t>
            </a:r>
            <a:r>
              <a:rPr lang="de-DE" dirty="0"/>
              <a:t> </a:t>
            </a:r>
            <a:r>
              <a:rPr lang="de-DE" dirty="0" err="1"/>
              <a:t>of</a:t>
            </a:r>
            <a:r>
              <a:rPr lang="de-DE" dirty="0"/>
              <a:t> Modbus </a:t>
            </a:r>
            <a:r>
              <a:rPr lang="de-DE" dirty="0" err="1"/>
              <a:t>coils</a:t>
            </a:r>
            <a:r>
              <a:rPr lang="de-DE" dirty="0"/>
              <a:t> and </a:t>
            </a:r>
            <a:r>
              <a:rPr lang="de-DE" dirty="0" err="1"/>
              <a:t>registers</a:t>
            </a:r>
            <a:endParaRPr lang="de-DE" dirty="0"/>
          </a:p>
        </p:txBody>
      </p:sp>
      <p:sp>
        <p:nvSpPr>
          <p:cNvPr id="3" name="Textplatzhalter 2">
            <a:extLst>
              <a:ext uri="{FF2B5EF4-FFF2-40B4-BE49-F238E27FC236}">
                <a16:creationId xmlns:a16="http://schemas.microsoft.com/office/drawing/2014/main" id="{BA2017A7-78E5-487A-80E3-045B2A2F631C}"/>
              </a:ext>
            </a:extLst>
          </p:cNvPr>
          <p:cNvSpPr>
            <a:spLocks noGrp="1"/>
          </p:cNvSpPr>
          <p:nvPr>
            <p:ph type="body" sz="quarter" idx="13"/>
          </p:nvPr>
        </p:nvSpPr>
        <p:spPr/>
        <p:txBody>
          <a:bodyPr/>
          <a:lstStyle/>
          <a:p>
            <a:r>
              <a:rPr lang="de-DE" dirty="0" err="1"/>
              <a:t>Example</a:t>
            </a:r>
            <a:r>
              <a:rPr lang="de-DE" dirty="0"/>
              <a:t> </a:t>
            </a:r>
            <a:r>
              <a:rPr lang="de-DE" dirty="0" err="1"/>
              <a:t>Modbus</a:t>
            </a:r>
            <a:r>
              <a:rPr lang="de-DE" dirty="0"/>
              <a:t> </a:t>
            </a:r>
            <a:r>
              <a:rPr lang="de-DE" dirty="0" err="1"/>
              <a:t>register</a:t>
            </a:r>
            <a:r>
              <a:rPr lang="de-DE" dirty="0"/>
              <a:t> </a:t>
            </a:r>
            <a:r>
              <a:rPr lang="de-DE" dirty="0" err="1"/>
              <a:t>for</a:t>
            </a:r>
            <a:r>
              <a:rPr lang="de-DE" dirty="0"/>
              <a:t> a </a:t>
            </a:r>
            <a:r>
              <a:rPr lang="de-DE" dirty="0" err="1"/>
              <a:t>volume</a:t>
            </a:r>
            <a:r>
              <a:rPr lang="de-DE" dirty="0"/>
              <a:t> </a:t>
            </a:r>
            <a:r>
              <a:rPr lang="de-DE" dirty="0" err="1"/>
              <a:t>flow</a:t>
            </a:r>
            <a:r>
              <a:rPr lang="de-DE" dirty="0"/>
              <a:t> </a:t>
            </a:r>
            <a:r>
              <a:rPr lang="de-DE" dirty="0" err="1"/>
              <a:t>control</a:t>
            </a:r>
            <a:r>
              <a:rPr lang="de-DE" dirty="0"/>
              <a:t> </a:t>
            </a:r>
            <a:r>
              <a:rPr lang="de-DE" dirty="0" err="1"/>
              <a:t>actuator</a:t>
            </a:r>
            <a:endParaRPr lang="de-DE" dirty="0"/>
          </a:p>
        </p:txBody>
      </p:sp>
      <p:pic>
        <p:nvPicPr>
          <p:cNvPr id="5" name="Grafik 4" descr="Ein Bild, das Tisch enthält.&#10;&#10;Automatisch generierte Beschreibung">
            <a:extLst>
              <a:ext uri="{FF2B5EF4-FFF2-40B4-BE49-F238E27FC236}">
                <a16:creationId xmlns:a16="http://schemas.microsoft.com/office/drawing/2014/main" id="{B384BC4B-02AC-4922-997F-8398D13F4907}"/>
              </a:ext>
            </a:extLst>
          </p:cNvPr>
          <p:cNvPicPr>
            <a:picLocks noChangeAspect="1"/>
          </p:cNvPicPr>
          <p:nvPr/>
        </p:nvPicPr>
        <p:blipFill>
          <a:blip r:embed="rId2"/>
          <a:stretch>
            <a:fillRect/>
          </a:stretch>
        </p:blipFill>
        <p:spPr>
          <a:xfrm>
            <a:off x="8263999" y="1419840"/>
            <a:ext cx="3476624" cy="2747899"/>
          </a:xfrm>
          <a:prstGeom prst="rect">
            <a:avLst/>
          </a:prstGeom>
        </p:spPr>
      </p:pic>
      <p:sp>
        <p:nvSpPr>
          <p:cNvPr id="6" name="Textplatzhalter 2">
            <a:extLst>
              <a:ext uri="{FF2B5EF4-FFF2-40B4-BE49-F238E27FC236}">
                <a16:creationId xmlns:a16="http://schemas.microsoft.com/office/drawing/2014/main" id="{31FCE954-0801-458F-89F1-BA21AEA8EABE}"/>
              </a:ext>
            </a:extLst>
          </p:cNvPr>
          <p:cNvSpPr txBox="1">
            <a:spLocks/>
          </p:cNvSpPr>
          <p:nvPr/>
        </p:nvSpPr>
        <p:spPr>
          <a:xfrm>
            <a:off x="8263999" y="1054800"/>
            <a:ext cx="11425767" cy="5292000"/>
          </a:xfrm>
          <a:prstGeom prst="rect">
            <a:avLst/>
          </a:prstGeom>
        </p:spPr>
        <p:txBody>
          <a:bodyPr lIns="0" tIns="0" rIns="0" bIns="0"/>
          <a:lstStyle>
            <a:lvl1pPr marL="216000" indent="-216000" algn="l" defTabSz="216000" rtl="0" eaLnBrk="1" fontAlgn="base" hangingPunct="1">
              <a:lnSpc>
                <a:spcPct val="100000"/>
              </a:lnSpc>
              <a:spcBef>
                <a:spcPts val="600"/>
              </a:spcBef>
              <a:spcAft>
                <a:spcPct val="0"/>
              </a:spcAft>
              <a:buClr>
                <a:schemeClr val="tx2"/>
              </a:buClr>
              <a:buSzPct val="115000"/>
              <a:buFont typeface="Arial" panose="020B0604020202020204" pitchFamily="34" charset="0"/>
              <a:buChar char="■"/>
              <a:tabLst>
                <a:tab pos="216000" algn="l"/>
              </a:tabLst>
              <a:defRPr lang="de-DE" sz="1800" kern="1200" dirty="0" smtClean="0">
                <a:solidFill>
                  <a:schemeClr val="tx1"/>
                </a:solidFill>
                <a:latin typeface="+mj-lt"/>
                <a:ea typeface="+mn-ea"/>
                <a:cs typeface="Arial" panose="020B0604020202020204" pitchFamily="34" charset="0"/>
              </a:defRPr>
            </a:lvl1pPr>
            <a:lvl2pPr marL="432000" indent="-215900" algn="l" rtl="0" eaLnBrk="1" fontAlgn="base" hangingPunct="1">
              <a:lnSpc>
                <a:spcPct val="100000"/>
              </a:lnSpc>
              <a:spcBef>
                <a:spcPts val="600"/>
              </a:spcBef>
              <a:spcAft>
                <a:spcPct val="0"/>
              </a:spcAft>
              <a:buClr>
                <a:schemeClr val="tx2"/>
              </a:buClr>
              <a:buFont typeface="Arial" panose="020B0604020202020204" pitchFamily="34" charset="0"/>
              <a:buChar char="≡"/>
              <a:tabLst>
                <a:tab pos="432000" algn="l"/>
              </a:tabLst>
              <a:defRPr lang="de-DE" sz="1600" kern="1200" dirty="0" smtClean="0">
                <a:solidFill>
                  <a:schemeClr val="tx1"/>
                </a:solidFill>
                <a:latin typeface="+mj-lt"/>
                <a:ea typeface="+mn-ea"/>
                <a:cs typeface="Arial" panose="020B0604020202020204" pitchFamily="34" charset="0"/>
              </a:defRPr>
            </a:lvl2pPr>
            <a:lvl3pPr marL="648000" indent="-215900" algn="l" defTabSz="216000" rtl="0" eaLnBrk="1" fontAlgn="base" hangingPunct="1">
              <a:lnSpc>
                <a:spcPct val="100000"/>
              </a:lnSpc>
              <a:spcBef>
                <a:spcPts val="600"/>
              </a:spcBef>
              <a:spcAft>
                <a:spcPct val="0"/>
              </a:spcAft>
              <a:buClr>
                <a:schemeClr val="tx2"/>
              </a:buClr>
              <a:buSzPct val="100000"/>
              <a:buFont typeface="Arial" panose="020B0604020202020204" pitchFamily="34" charset="0"/>
              <a:buChar char="="/>
              <a:tabLst>
                <a:tab pos="648000" algn="l"/>
              </a:tabLst>
              <a:defRPr lang="de-DE" sz="1600" kern="1200" dirty="0" smtClean="0">
                <a:solidFill>
                  <a:schemeClr val="tx1"/>
                </a:solidFill>
                <a:latin typeface="+mj-lt"/>
                <a:ea typeface="+mn-ea"/>
                <a:cs typeface="Arial" panose="020B0604020202020204" pitchFamily="34" charset="0"/>
              </a:defRPr>
            </a:lvl3pPr>
            <a:lvl4pPr marL="864000" indent="-216000" algn="l" defTabSz="216000" rtl="0" eaLnBrk="1" fontAlgn="base" hangingPunct="1">
              <a:lnSpc>
                <a:spcPct val="100000"/>
              </a:lnSpc>
              <a:spcBef>
                <a:spcPts val="600"/>
              </a:spcBef>
              <a:spcAft>
                <a:spcPct val="0"/>
              </a:spcAft>
              <a:buClr>
                <a:schemeClr val="tx2"/>
              </a:buClr>
              <a:buSzPct val="100000"/>
              <a:buFontTx/>
              <a:buChar char="□"/>
              <a:tabLst>
                <a:tab pos="864000" algn="l"/>
              </a:tabLst>
              <a:defRPr lang="de-DE" sz="1600" kern="1200" dirty="0" smtClean="0">
                <a:solidFill>
                  <a:schemeClr val="tx1"/>
                </a:solidFill>
                <a:latin typeface="+mj-lt"/>
                <a:ea typeface="+mn-ea"/>
                <a:cs typeface="Arial" panose="020B0604020202020204" pitchFamily="34" charset="0"/>
              </a:defRPr>
            </a:lvl4pPr>
            <a:lvl5pPr marL="1080000" indent="-216000" algn="l" rtl="0" eaLnBrk="1" fontAlgn="base" hangingPunct="1">
              <a:lnSpc>
                <a:spcPct val="100000"/>
              </a:lnSpc>
              <a:spcBef>
                <a:spcPts val="600"/>
              </a:spcBef>
              <a:spcAft>
                <a:spcPct val="0"/>
              </a:spcAft>
              <a:buClr>
                <a:schemeClr val="tx2"/>
              </a:buClr>
              <a:buSzPct val="130000"/>
              <a:buFont typeface="Symbol" panose="05050102010706020507" pitchFamily="18" charset="2"/>
              <a:buChar char="-"/>
              <a:tabLst>
                <a:tab pos="895350" algn="l"/>
              </a:tabLst>
              <a:defRPr lang="de-DE" sz="1600" kern="1200" dirty="0" smtClean="0">
                <a:solidFill>
                  <a:schemeClr val="tx1"/>
                </a:solidFill>
                <a:latin typeface="+mj-lt"/>
                <a:ea typeface="+mn-ea"/>
                <a:cs typeface="Arial" panose="020B0604020202020204" pitchFamily="34" charset="0"/>
              </a:defRPr>
            </a:lvl5pPr>
            <a:lvl6pPr marL="1296000" indent="-216000" algn="l" defTabSz="914400" rtl="0" eaLnBrk="1" latinLnBrk="0" hangingPunct="1">
              <a:lnSpc>
                <a:spcPct val="100000"/>
              </a:lnSpc>
              <a:spcBef>
                <a:spcPts val="600"/>
              </a:spcBef>
              <a:buClr>
                <a:srgbClr val="DD402D"/>
              </a:buClr>
              <a:buSzPct val="130000"/>
              <a:buFont typeface="Symbol" panose="05050102010706020507" pitchFamily="18" charset="2"/>
              <a:buChar char="-"/>
              <a:defRPr lang="de-DE" sz="1600" kern="1200" dirty="0" smtClean="0">
                <a:solidFill>
                  <a:schemeClr val="tx1"/>
                </a:solidFill>
                <a:latin typeface="+mj-lt"/>
                <a:ea typeface="+mn-ea"/>
                <a:cs typeface="+mn-cs"/>
              </a:defRPr>
            </a:lvl6pPr>
            <a:lvl7pPr marL="1512000" indent="-216000" algn="l" defTabSz="914400" rtl="0" eaLnBrk="1" latinLnBrk="0" hangingPunct="1">
              <a:lnSpc>
                <a:spcPct val="100000"/>
              </a:lnSpc>
              <a:spcBef>
                <a:spcPts val="600"/>
              </a:spcBef>
              <a:buClr>
                <a:srgbClr val="DD402D"/>
              </a:buClr>
              <a:buSzPct val="130000"/>
              <a:buFont typeface="Symbol" panose="05050102010706020507" pitchFamily="18" charset="2"/>
              <a:buChar char="-"/>
              <a:defRPr lang="de-DE" sz="1600" kern="1200" dirty="0" smtClean="0">
                <a:solidFill>
                  <a:schemeClr val="tx1"/>
                </a:solidFill>
                <a:latin typeface="+mj-lt"/>
                <a:ea typeface="+mn-ea"/>
                <a:cs typeface="+mn-cs"/>
              </a:defRPr>
            </a:lvl7pPr>
            <a:lvl8pPr marL="1728000" indent="-216000" algn="l" defTabSz="914400" rtl="0" eaLnBrk="1" latinLnBrk="0" hangingPunct="1">
              <a:lnSpc>
                <a:spcPct val="100000"/>
              </a:lnSpc>
              <a:spcBef>
                <a:spcPts val="600"/>
              </a:spcBef>
              <a:buClr>
                <a:srgbClr val="DD402D"/>
              </a:buClr>
              <a:buSzPct val="130000"/>
              <a:buFont typeface="Symbol" panose="05050102010706020507" pitchFamily="18" charset="2"/>
              <a:buChar char="-"/>
              <a:defRPr lang="de-DE" sz="1600" kern="1200" dirty="0" smtClean="0">
                <a:solidFill>
                  <a:schemeClr val="tx1"/>
                </a:solidFill>
                <a:latin typeface="+mj-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800" kern="1200" baseline="0">
                <a:solidFill>
                  <a:schemeClr val="tx1"/>
                </a:solidFill>
                <a:latin typeface="+mn-lt"/>
                <a:ea typeface="+mn-ea"/>
                <a:cs typeface="+mn-cs"/>
              </a:defRPr>
            </a:lvl9pPr>
          </a:lstStyle>
          <a:p>
            <a:r>
              <a:rPr lang="en-US" dirty="0"/>
              <a:t>Typical function codes</a:t>
            </a:r>
          </a:p>
        </p:txBody>
      </p:sp>
      <p:pic>
        <p:nvPicPr>
          <p:cNvPr id="7" name="Grafik 6">
            <a:extLst>
              <a:ext uri="{FF2B5EF4-FFF2-40B4-BE49-F238E27FC236}">
                <a16:creationId xmlns:a16="http://schemas.microsoft.com/office/drawing/2014/main" id="{6992A777-7B0C-4849-997D-4218CD4F70B3}"/>
              </a:ext>
            </a:extLst>
          </p:cNvPr>
          <p:cNvPicPr>
            <a:picLocks noChangeAspect="1"/>
          </p:cNvPicPr>
          <p:nvPr/>
        </p:nvPicPr>
        <p:blipFill>
          <a:blip r:embed="rId3"/>
          <a:stretch>
            <a:fillRect/>
          </a:stretch>
        </p:blipFill>
        <p:spPr>
          <a:xfrm>
            <a:off x="383115" y="1174786"/>
            <a:ext cx="5493769" cy="4684827"/>
          </a:xfrm>
          <a:prstGeom prst="rect">
            <a:avLst/>
          </a:prstGeom>
        </p:spPr>
      </p:pic>
    </p:spTree>
    <p:extLst>
      <p:ext uri="{BB962C8B-B14F-4D97-AF65-F5344CB8AC3E}">
        <p14:creationId xmlns:p14="http://schemas.microsoft.com/office/powerpoint/2010/main" val="33640678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C7E8F6D-E13A-41ED-A9E2-4132B4524C54}"/>
              </a:ext>
            </a:extLst>
          </p:cNvPr>
          <p:cNvSpPr>
            <a:spLocks noGrp="1"/>
          </p:cNvSpPr>
          <p:nvPr>
            <p:ph type="title"/>
          </p:nvPr>
        </p:nvSpPr>
        <p:spPr/>
        <p:txBody>
          <a:bodyPr/>
          <a:lstStyle/>
          <a:p>
            <a:r>
              <a:rPr lang="de-DE" dirty="0"/>
              <a:t>Software </a:t>
            </a:r>
            <a:r>
              <a:rPr lang="de-DE" dirty="0" err="1"/>
              <a:t>configuration</a:t>
            </a:r>
            <a:r>
              <a:rPr lang="de-DE" dirty="0"/>
              <a:t>: Digital GW III - </a:t>
            </a:r>
            <a:r>
              <a:rPr lang="de-DE" dirty="0" err="1"/>
              <a:t>Configuration</a:t>
            </a:r>
            <a:r>
              <a:rPr lang="de-DE" dirty="0"/>
              <a:t> </a:t>
            </a:r>
            <a:r>
              <a:rPr lang="de-DE" dirty="0" err="1"/>
              <a:t>of</a:t>
            </a:r>
            <a:r>
              <a:rPr lang="de-DE" dirty="0"/>
              <a:t> Modbus </a:t>
            </a:r>
            <a:r>
              <a:rPr lang="de-DE" dirty="0" err="1"/>
              <a:t>coils</a:t>
            </a:r>
            <a:r>
              <a:rPr lang="de-DE" dirty="0"/>
              <a:t> and </a:t>
            </a:r>
            <a:r>
              <a:rPr lang="de-DE" dirty="0" err="1"/>
              <a:t>registers</a:t>
            </a:r>
            <a:r>
              <a:rPr lang="de-DE" dirty="0"/>
              <a:t> - </a:t>
            </a:r>
            <a:r>
              <a:rPr lang="de-DE" dirty="0" err="1"/>
              <a:t>Example</a:t>
            </a:r>
            <a:endParaRPr lang="de-DE" dirty="0"/>
          </a:p>
        </p:txBody>
      </p:sp>
      <p:sp>
        <p:nvSpPr>
          <p:cNvPr id="5" name="Textplatzhalter 4">
            <a:extLst>
              <a:ext uri="{FF2B5EF4-FFF2-40B4-BE49-F238E27FC236}">
                <a16:creationId xmlns:a16="http://schemas.microsoft.com/office/drawing/2014/main" id="{A27059E1-2861-4091-911F-7747E176F8D7}"/>
              </a:ext>
            </a:extLst>
          </p:cNvPr>
          <p:cNvSpPr>
            <a:spLocks noGrp="1"/>
          </p:cNvSpPr>
          <p:nvPr>
            <p:ph type="body" sz="quarter" idx="13"/>
          </p:nvPr>
        </p:nvSpPr>
        <p:spPr/>
        <p:txBody>
          <a:bodyPr/>
          <a:lstStyle/>
          <a:p>
            <a:r>
              <a:rPr lang="de-DE" dirty="0" err="1"/>
              <a:t>Example</a:t>
            </a:r>
            <a:r>
              <a:rPr lang="de-DE" dirty="0"/>
              <a:t> </a:t>
            </a:r>
            <a:r>
              <a:rPr lang="de-DE" dirty="0" err="1"/>
              <a:t>configuration</a:t>
            </a:r>
            <a:r>
              <a:rPr lang="de-DE" dirty="0"/>
              <a:t> </a:t>
            </a:r>
            <a:r>
              <a:rPr lang="de-DE" dirty="0" err="1"/>
              <a:t>of</a:t>
            </a:r>
            <a:r>
              <a:rPr lang="de-DE" dirty="0"/>
              <a:t> a Belimo LM24A-MOD</a:t>
            </a:r>
          </a:p>
        </p:txBody>
      </p:sp>
      <p:pic>
        <p:nvPicPr>
          <p:cNvPr id="4" name="Grafik 3">
            <a:extLst>
              <a:ext uri="{FF2B5EF4-FFF2-40B4-BE49-F238E27FC236}">
                <a16:creationId xmlns:a16="http://schemas.microsoft.com/office/drawing/2014/main" id="{627E7438-060D-4A62-BAE6-26571F199C79}"/>
              </a:ext>
            </a:extLst>
          </p:cNvPr>
          <p:cNvPicPr>
            <a:picLocks noChangeAspect="1"/>
          </p:cNvPicPr>
          <p:nvPr/>
        </p:nvPicPr>
        <p:blipFill>
          <a:blip r:embed="rId2"/>
          <a:stretch>
            <a:fillRect/>
          </a:stretch>
        </p:blipFill>
        <p:spPr>
          <a:xfrm>
            <a:off x="383115" y="1158253"/>
            <a:ext cx="9073963" cy="3053925"/>
          </a:xfrm>
          <a:prstGeom prst="rect">
            <a:avLst/>
          </a:prstGeom>
        </p:spPr>
      </p:pic>
      <p:pic>
        <p:nvPicPr>
          <p:cNvPr id="7" name="Grafik 6">
            <a:extLst>
              <a:ext uri="{FF2B5EF4-FFF2-40B4-BE49-F238E27FC236}">
                <a16:creationId xmlns:a16="http://schemas.microsoft.com/office/drawing/2014/main" id="{2B57C91F-9A8F-46D5-8CEB-B56ABDA242E4}"/>
              </a:ext>
            </a:extLst>
          </p:cNvPr>
          <p:cNvPicPr>
            <a:picLocks noChangeAspect="1"/>
          </p:cNvPicPr>
          <p:nvPr/>
        </p:nvPicPr>
        <p:blipFill>
          <a:blip r:embed="rId3"/>
          <a:stretch>
            <a:fillRect/>
          </a:stretch>
        </p:blipFill>
        <p:spPr>
          <a:xfrm>
            <a:off x="8260080" y="4323509"/>
            <a:ext cx="3689849" cy="1525178"/>
          </a:xfrm>
          <a:prstGeom prst="rect">
            <a:avLst/>
          </a:prstGeom>
        </p:spPr>
      </p:pic>
      <p:pic>
        <p:nvPicPr>
          <p:cNvPr id="9" name="Grafik 8">
            <a:extLst>
              <a:ext uri="{FF2B5EF4-FFF2-40B4-BE49-F238E27FC236}">
                <a16:creationId xmlns:a16="http://schemas.microsoft.com/office/drawing/2014/main" id="{C933EE07-6D27-40C9-BB8F-53BA2602FD1B}"/>
              </a:ext>
            </a:extLst>
          </p:cNvPr>
          <p:cNvPicPr>
            <a:picLocks noChangeAspect="1"/>
          </p:cNvPicPr>
          <p:nvPr/>
        </p:nvPicPr>
        <p:blipFill>
          <a:blip r:embed="rId4"/>
          <a:stretch>
            <a:fillRect/>
          </a:stretch>
        </p:blipFill>
        <p:spPr>
          <a:xfrm>
            <a:off x="7978139" y="4202399"/>
            <a:ext cx="4052763" cy="1665341"/>
          </a:xfrm>
          <a:prstGeom prst="rect">
            <a:avLst/>
          </a:prstGeom>
        </p:spPr>
      </p:pic>
      <p:sp>
        <p:nvSpPr>
          <p:cNvPr id="11" name="Freihandform: Form 10">
            <a:extLst>
              <a:ext uri="{FF2B5EF4-FFF2-40B4-BE49-F238E27FC236}">
                <a16:creationId xmlns:a16="http://schemas.microsoft.com/office/drawing/2014/main" id="{133A5FE0-9944-4B49-88B2-C93F7B5FE80F}"/>
              </a:ext>
            </a:extLst>
          </p:cNvPr>
          <p:cNvSpPr/>
          <p:nvPr/>
        </p:nvSpPr>
        <p:spPr>
          <a:xfrm>
            <a:off x="5600700" y="3337560"/>
            <a:ext cx="3307080" cy="1185033"/>
          </a:xfrm>
          <a:custGeom>
            <a:avLst/>
            <a:gdLst>
              <a:gd name="connsiteX0" fmla="*/ 3307080 w 3307080"/>
              <a:gd name="connsiteY0" fmla="*/ 1059180 h 1185033"/>
              <a:gd name="connsiteX1" fmla="*/ 2019300 w 3307080"/>
              <a:gd name="connsiteY1" fmla="*/ 1089660 h 1185033"/>
              <a:gd name="connsiteX2" fmla="*/ 0 w 3307080"/>
              <a:gd name="connsiteY2" fmla="*/ 0 h 1185033"/>
            </a:gdLst>
            <a:ahLst/>
            <a:cxnLst>
              <a:cxn ang="0">
                <a:pos x="connsiteX0" y="connsiteY0"/>
              </a:cxn>
              <a:cxn ang="0">
                <a:pos x="connsiteX1" y="connsiteY1"/>
              </a:cxn>
              <a:cxn ang="0">
                <a:pos x="connsiteX2" y="connsiteY2"/>
              </a:cxn>
            </a:cxnLst>
            <a:rect l="l" t="t" r="r" b="b"/>
            <a:pathLst>
              <a:path w="3307080" h="1185033">
                <a:moveTo>
                  <a:pt x="3307080" y="1059180"/>
                </a:moveTo>
                <a:cubicBezTo>
                  <a:pt x="2938780" y="1162685"/>
                  <a:pt x="2570480" y="1266190"/>
                  <a:pt x="2019300" y="1089660"/>
                </a:cubicBezTo>
                <a:cubicBezTo>
                  <a:pt x="1468120" y="913130"/>
                  <a:pt x="734060" y="456565"/>
                  <a:pt x="0" y="0"/>
                </a:cubicBezTo>
              </a:path>
            </a:pathLst>
          </a:custGeom>
          <a:noFill/>
          <a:ln>
            <a:headEnd type="triangl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2" name="Freihandform: Form 11">
            <a:extLst>
              <a:ext uri="{FF2B5EF4-FFF2-40B4-BE49-F238E27FC236}">
                <a16:creationId xmlns:a16="http://schemas.microsoft.com/office/drawing/2014/main" id="{0BEA8B10-1022-459E-9A94-0E4A5A750A71}"/>
              </a:ext>
            </a:extLst>
          </p:cNvPr>
          <p:cNvSpPr/>
          <p:nvPr/>
        </p:nvSpPr>
        <p:spPr>
          <a:xfrm>
            <a:off x="5043005" y="2385060"/>
            <a:ext cx="3910495" cy="2526202"/>
          </a:xfrm>
          <a:custGeom>
            <a:avLst/>
            <a:gdLst>
              <a:gd name="connsiteX0" fmla="*/ 3910495 w 3910495"/>
              <a:gd name="connsiteY0" fmla="*/ 2491740 h 2526202"/>
              <a:gd name="connsiteX1" fmla="*/ 3285655 w 3910495"/>
              <a:gd name="connsiteY1" fmla="*/ 2491740 h 2526202"/>
              <a:gd name="connsiteX2" fmla="*/ 885355 w 3910495"/>
              <a:gd name="connsiteY2" fmla="*/ 2133600 h 2526202"/>
              <a:gd name="connsiteX3" fmla="*/ 24295 w 3910495"/>
              <a:gd name="connsiteY3" fmla="*/ 685800 h 2526202"/>
              <a:gd name="connsiteX4" fmla="*/ 321475 w 3910495"/>
              <a:gd name="connsiteY4" fmla="*/ 0 h 25262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10495" h="2526202">
                <a:moveTo>
                  <a:pt x="3910495" y="2491740"/>
                </a:moveTo>
                <a:cubicBezTo>
                  <a:pt x="3850170" y="2521585"/>
                  <a:pt x="3789845" y="2551430"/>
                  <a:pt x="3285655" y="2491740"/>
                </a:cubicBezTo>
                <a:cubicBezTo>
                  <a:pt x="2781465" y="2432050"/>
                  <a:pt x="1428915" y="2434590"/>
                  <a:pt x="885355" y="2133600"/>
                </a:cubicBezTo>
                <a:cubicBezTo>
                  <a:pt x="341795" y="1832610"/>
                  <a:pt x="118275" y="1041400"/>
                  <a:pt x="24295" y="685800"/>
                </a:cubicBezTo>
                <a:cubicBezTo>
                  <a:pt x="-69685" y="330200"/>
                  <a:pt x="125895" y="165100"/>
                  <a:pt x="321475" y="0"/>
                </a:cubicBezTo>
              </a:path>
            </a:pathLst>
          </a:custGeom>
          <a:noFill/>
          <a:ln>
            <a:headEnd type="triangl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3" name="Textfeld 12">
            <a:extLst>
              <a:ext uri="{FF2B5EF4-FFF2-40B4-BE49-F238E27FC236}">
                <a16:creationId xmlns:a16="http://schemas.microsoft.com/office/drawing/2014/main" id="{2D5A0B8A-0E5B-47B0-9C7C-C3E3510EB638}"/>
              </a:ext>
            </a:extLst>
          </p:cNvPr>
          <p:cNvSpPr txBox="1"/>
          <p:nvPr/>
        </p:nvSpPr>
        <p:spPr>
          <a:xfrm>
            <a:off x="8488680" y="5837639"/>
            <a:ext cx="2750820" cy="169277"/>
          </a:xfrm>
          <a:prstGeom prst="rect">
            <a:avLst/>
          </a:prstGeom>
          <a:noFill/>
        </p:spPr>
        <p:txBody>
          <a:bodyPr wrap="square" lIns="0" tIns="0" rIns="0" bIns="0" rtlCol="0">
            <a:spAutoFit/>
          </a:bodyPr>
          <a:lstStyle/>
          <a:p>
            <a:r>
              <a:rPr lang="de-DE" sz="1100" dirty="0"/>
              <a:t>Belimo </a:t>
            </a:r>
            <a:r>
              <a:rPr lang="de-DE" sz="1100" dirty="0" err="1"/>
              <a:t>Modbus</a:t>
            </a:r>
            <a:r>
              <a:rPr lang="de-DE" sz="1100" dirty="0"/>
              <a:t> </a:t>
            </a:r>
            <a:r>
              <a:rPr lang="de-DE" sz="1100" dirty="0" err="1"/>
              <a:t>registers</a:t>
            </a:r>
            <a:endParaRPr lang="de-DE" sz="1100" dirty="0"/>
          </a:p>
        </p:txBody>
      </p:sp>
    </p:spTree>
    <p:extLst>
      <p:ext uri="{BB962C8B-B14F-4D97-AF65-F5344CB8AC3E}">
        <p14:creationId xmlns:p14="http://schemas.microsoft.com/office/powerpoint/2010/main" val="24018986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8C395144-727E-4481-ACCD-6932245EB07B}"/>
              </a:ext>
            </a:extLst>
          </p:cNvPr>
          <p:cNvSpPr>
            <a:spLocks noGrp="1"/>
          </p:cNvSpPr>
          <p:nvPr>
            <p:ph type="title"/>
          </p:nvPr>
        </p:nvSpPr>
        <p:spPr/>
        <p:txBody>
          <a:bodyPr/>
          <a:lstStyle/>
          <a:p>
            <a:r>
              <a:rPr lang="de-DE" dirty="0" err="1"/>
              <a:t>Functionalities</a:t>
            </a:r>
            <a:r>
              <a:rPr lang="de-DE" dirty="0"/>
              <a:t> </a:t>
            </a:r>
            <a:r>
              <a:rPr lang="de-DE" dirty="0" err="1"/>
              <a:t>implemented</a:t>
            </a:r>
            <a:r>
              <a:rPr lang="de-DE" dirty="0"/>
              <a:t> </a:t>
            </a:r>
            <a:r>
              <a:rPr lang="de-DE" dirty="0" err="1"/>
              <a:t>to</a:t>
            </a:r>
            <a:r>
              <a:rPr lang="de-DE" dirty="0"/>
              <a:t> </a:t>
            </a:r>
            <a:r>
              <a:rPr lang="de-DE" dirty="0" err="1"/>
              <a:t>the</a:t>
            </a:r>
            <a:r>
              <a:rPr lang="de-DE" dirty="0"/>
              <a:t> CFG </a:t>
            </a:r>
            <a:r>
              <a:rPr lang="de-DE" dirty="0" err="1"/>
              <a:t>button</a:t>
            </a:r>
            <a:endParaRPr lang="de-DE" dirty="0"/>
          </a:p>
        </p:txBody>
      </p:sp>
      <p:pic>
        <p:nvPicPr>
          <p:cNvPr id="10" name="Grafik 9">
            <a:extLst>
              <a:ext uri="{FF2B5EF4-FFF2-40B4-BE49-F238E27FC236}">
                <a16:creationId xmlns:a16="http://schemas.microsoft.com/office/drawing/2014/main" id="{C9A7F365-B1BA-40F9-8132-24DD37601312}"/>
              </a:ext>
            </a:extLst>
          </p:cNvPr>
          <p:cNvPicPr>
            <a:picLocks noChangeAspect="1"/>
          </p:cNvPicPr>
          <p:nvPr/>
        </p:nvPicPr>
        <p:blipFill>
          <a:blip r:embed="rId2"/>
          <a:stretch>
            <a:fillRect/>
          </a:stretch>
        </p:blipFill>
        <p:spPr>
          <a:xfrm>
            <a:off x="1251861" y="1063730"/>
            <a:ext cx="9688277" cy="3038899"/>
          </a:xfrm>
          <a:prstGeom prst="rect">
            <a:avLst/>
          </a:prstGeom>
        </p:spPr>
      </p:pic>
      <p:pic>
        <p:nvPicPr>
          <p:cNvPr id="12" name="Grafik 11">
            <a:extLst>
              <a:ext uri="{FF2B5EF4-FFF2-40B4-BE49-F238E27FC236}">
                <a16:creationId xmlns:a16="http://schemas.microsoft.com/office/drawing/2014/main" id="{723B9A12-285F-4F8E-BFF4-CA18B6F35139}"/>
              </a:ext>
            </a:extLst>
          </p:cNvPr>
          <p:cNvPicPr>
            <a:picLocks noChangeAspect="1"/>
          </p:cNvPicPr>
          <p:nvPr/>
        </p:nvPicPr>
        <p:blipFill>
          <a:blip r:embed="rId3"/>
          <a:stretch>
            <a:fillRect/>
          </a:stretch>
        </p:blipFill>
        <p:spPr>
          <a:xfrm>
            <a:off x="3552469" y="4617591"/>
            <a:ext cx="5087060" cy="943107"/>
          </a:xfrm>
          <a:prstGeom prst="rect">
            <a:avLst/>
          </a:prstGeom>
        </p:spPr>
      </p:pic>
    </p:spTree>
    <p:extLst>
      <p:ext uri="{BB962C8B-B14F-4D97-AF65-F5344CB8AC3E}">
        <p14:creationId xmlns:p14="http://schemas.microsoft.com/office/powerpoint/2010/main" val="41134132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EAD07333-5411-4364-4F3F-1605B8447FEB}"/>
              </a:ext>
            </a:extLst>
          </p:cNvPr>
          <p:cNvSpPr>
            <a:spLocks noGrp="1"/>
          </p:cNvSpPr>
          <p:nvPr>
            <p:ph type="ctrTitle"/>
          </p:nvPr>
        </p:nvSpPr>
        <p:spPr>
          <a:xfrm>
            <a:off x="384000" y="2204136"/>
            <a:ext cx="11424000" cy="540000"/>
          </a:xfrm>
        </p:spPr>
        <p:txBody>
          <a:bodyPr/>
          <a:lstStyle/>
          <a:p>
            <a:r>
              <a:rPr lang="en-US" dirty="0"/>
              <a:t>Operators instructions II - </a:t>
            </a:r>
            <a:r>
              <a:rPr lang="en-US" dirty="0" err="1"/>
              <a:t>Inital</a:t>
            </a:r>
            <a:r>
              <a:rPr lang="en-US" dirty="0"/>
              <a:t> setup / Flashing the firmware</a:t>
            </a:r>
            <a:endParaRPr lang="en-DE" dirty="0"/>
          </a:p>
        </p:txBody>
      </p:sp>
    </p:spTree>
    <p:extLst>
      <p:ext uri="{BB962C8B-B14F-4D97-AF65-F5344CB8AC3E}">
        <p14:creationId xmlns:p14="http://schemas.microsoft.com/office/powerpoint/2010/main" val="4862812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7EF6A3FA-0151-4A8F-8ABF-FA8C3BA73DAA}"/>
              </a:ext>
            </a:extLst>
          </p:cNvPr>
          <p:cNvSpPr>
            <a:spLocks noGrp="1"/>
          </p:cNvSpPr>
          <p:nvPr>
            <p:ph type="title"/>
          </p:nvPr>
        </p:nvSpPr>
        <p:spPr/>
        <p:txBody>
          <a:bodyPr/>
          <a:lstStyle/>
          <a:p>
            <a:r>
              <a:rPr lang="en-US" dirty="0"/>
              <a:t>Operators instructions II </a:t>
            </a:r>
            <a:r>
              <a:rPr lang="de-DE" dirty="0"/>
              <a:t>-</a:t>
            </a:r>
            <a:r>
              <a:rPr lang="en-US" dirty="0"/>
              <a:t> Initial setup / Flashing the firmware</a:t>
            </a:r>
            <a:r>
              <a:rPr lang="de-DE" dirty="0"/>
              <a:t> - </a:t>
            </a:r>
            <a:r>
              <a:rPr lang="de-DE" dirty="0" err="1"/>
              <a:t>Menuconfig</a:t>
            </a:r>
            <a:endParaRPr lang="de-DE" dirty="0"/>
          </a:p>
        </p:txBody>
      </p:sp>
      <p:sp>
        <p:nvSpPr>
          <p:cNvPr id="5" name="Textplatzhalter 4">
            <a:extLst>
              <a:ext uri="{FF2B5EF4-FFF2-40B4-BE49-F238E27FC236}">
                <a16:creationId xmlns:a16="http://schemas.microsoft.com/office/drawing/2014/main" id="{1B711FCE-C7F5-418A-94EF-FE9B695BB2B5}"/>
              </a:ext>
            </a:extLst>
          </p:cNvPr>
          <p:cNvSpPr>
            <a:spLocks noGrp="1"/>
          </p:cNvSpPr>
          <p:nvPr>
            <p:ph type="body" sz="quarter" idx="13"/>
          </p:nvPr>
        </p:nvSpPr>
        <p:spPr/>
        <p:txBody>
          <a:bodyPr/>
          <a:lstStyle/>
          <a:p>
            <a:r>
              <a:rPr lang="de-DE" dirty="0" err="1"/>
              <a:t>For</a:t>
            </a:r>
            <a:r>
              <a:rPr lang="de-DE" dirty="0"/>
              <a:t> </a:t>
            </a:r>
            <a:r>
              <a:rPr lang="de-DE" dirty="0" err="1"/>
              <a:t>the</a:t>
            </a:r>
            <a:r>
              <a:rPr lang="de-DE" dirty="0"/>
              <a:t> </a:t>
            </a:r>
            <a:r>
              <a:rPr lang="de-DE" dirty="0" err="1"/>
              <a:t>firmware</a:t>
            </a:r>
            <a:r>
              <a:rPr lang="de-DE" dirty="0"/>
              <a:t> </a:t>
            </a:r>
            <a:r>
              <a:rPr lang="de-DE" dirty="0" err="1"/>
              <a:t>to</a:t>
            </a:r>
            <a:r>
              <a:rPr lang="de-DE" dirty="0"/>
              <a:t> </a:t>
            </a:r>
            <a:r>
              <a:rPr lang="de-DE" dirty="0" err="1"/>
              <a:t>be</a:t>
            </a:r>
            <a:r>
              <a:rPr lang="de-DE" dirty="0"/>
              <a:t> </a:t>
            </a:r>
            <a:r>
              <a:rPr lang="de-DE" dirty="0" err="1"/>
              <a:t>flashed</a:t>
            </a:r>
            <a:r>
              <a:rPr lang="de-DE" dirty="0"/>
              <a:t>, </a:t>
            </a:r>
            <a:r>
              <a:rPr lang="de-DE" dirty="0" err="1"/>
              <a:t>it</a:t>
            </a:r>
            <a:r>
              <a:rPr lang="de-DE" dirty="0"/>
              <a:t> </a:t>
            </a:r>
            <a:r>
              <a:rPr lang="de-DE" dirty="0" err="1"/>
              <a:t>has</a:t>
            </a:r>
            <a:r>
              <a:rPr lang="de-DE" dirty="0"/>
              <a:t> </a:t>
            </a:r>
            <a:r>
              <a:rPr lang="de-DE" dirty="0" err="1"/>
              <a:t>to</a:t>
            </a:r>
            <a:r>
              <a:rPr lang="de-DE" dirty="0"/>
              <a:t> </a:t>
            </a:r>
            <a:r>
              <a:rPr lang="de-DE" dirty="0" err="1"/>
              <a:t>be</a:t>
            </a:r>
            <a:r>
              <a:rPr lang="de-DE" dirty="0"/>
              <a:t> </a:t>
            </a:r>
            <a:r>
              <a:rPr lang="de-DE" dirty="0" err="1"/>
              <a:t>compiled</a:t>
            </a:r>
            <a:r>
              <a:rPr lang="de-DE" dirty="0"/>
              <a:t> </a:t>
            </a:r>
            <a:r>
              <a:rPr lang="de-DE" dirty="0" err="1"/>
              <a:t>first</a:t>
            </a:r>
            <a:br>
              <a:rPr lang="de-DE" dirty="0"/>
            </a:br>
            <a:r>
              <a:rPr lang="de-DE" dirty="0"/>
              <a:t>on </a:t>
            </a:r>
            <a:r>
              <a:rPr lang="de-DE" dirty="0" err="1"/>
              <a:t>your</a:t>
            </a:r>
            <a:r>
              <a:rPr lang="de-DE" dirty="0"/>
              <a:t> </a:t>
            </a:r>
            <a:r>
              <a:rPr lang="de-DE" dirty="0" err="1"/>
              <a:t>computer</a:t>
            </a:r>
            <a:endParaRPr lang="de-DE" dirty="0"/>
          </a:p>
          <a:p>
            <a:r>
              <a:rPr lang="de-DE" dirty="0"/>
              <a:t>Start a terminal (CMD/PowerShell) </a:t>
            </a:r>
          </a:p>
          <a:p>
            <a:r>
              <a:rPr lang="de-DE" dirty="0"/>
              <a:t>cd </a:t>
            </a:r>
            <a:r>
              <a:rPr lang="de-DE" dirty="0" err="1"/>
              <a:t>into</a:t>
            </a:r>
            <a:r>
              <a:rPr lang="de-DE" dirty="0"/>
              <a:t> </a:t>
            </a:r>
            <a:r>
              <a:rPr lang="de-DE" dirty="0" err="1"/>
              <a:t>the</a:t>
            </a:r>
            <a:r>
              <a:rPr lang="de-DE" dirty="0"/>
              <a:t> </a:t>
            </a:r>
            <a:r>
              <a:rPr lang="de-DE" dirty="0" err="1"/>
              <a:t>repository</a:t>
            </a:r>
            <a:r>
              <a:rPr lang="de-DE" dirty="0"/>
              <a:t> </a:t>
            </a:r>
            <a:r>
              <a:rPr lang="de-DE" dirty="0" err="1"/>
              <a:t>of</a:t>
            </a:r>
            <a:r>
              <a:rPr lang="de-DE" dirty="0"/>
              <a:t> </a:t>
            </a:r>
            <a:r>
              <a:rPr lang="de-DE" dirty="0" err="1"/>
              <a:t>the</a:t>
            </a:r>
            <a:r>
              <a:rPr lang="de-DE" dirty="0"/>
              <a:t> Gateway </a:t>
            </a:r>
            <a:r>
              <a:rPr lang="de-DE" dirty="0" err="1"/>
              <a:t>software</a:t>
            </a:r>
            <a:endParaRPr lang="de-DE" dirty="0"/>
          </a:p>
          <a:p>
            <a:r>
              <a:rPr lang="de-DE" dirty="0"/>
              <a:t>Start </a:t>
            </a:r>
            <a:r>
              <a:rPr lang="de-DE" dirty="0" err="1"/>
              <a:t>the</a:t>
            </a:r>
            <a:r>
              <a:rPr lang="de-DE" dirty="0"/>
              <a:t> ESP-IDF </a:t>
            </a:r>
          </a:p>
          <a:p>
            <a:pPr lvl="1"/>
            <a:r>
              <a:rPr lang="en-US" dirty="0"/>
              <a:t>This obviously requires the ESP-IDF to be installed and configured</a:t>
            </a:r>
            <a:endParaRPr lang="de-DE" dirty="0"/>
          </a:p>
          <a:p>
            <a:pPr lvl="1"/>
            <a:r>
              <a:rPr lang="de-DE" dirty="0" err="1"/>
              <a:t>For</a:t>
            </a:r>
            <a:r>
              <a:rPr lang="de-DE" dirty="0"/>
              <a:t> </a:t>
            </a:r>
            <a:r>
              <a:rPr lang="de-DE" dirty="0" err="1"/>
              <a:t>further</a:t>
            </a:r>
            <a:r>
              <a:rPr lang="de-DE" dirty="0"/>
              <a:t> </a:t>
            </a:r>
            <a:r>
              <a:rPr lang="de-DE" dirty="0" err="1"/>
              <a:t>information</a:t>
            </a:r>
            <a:r>
              <a:rPr lang="de-DE" dirty="0"/>
              <a:t> on </a:t>
            </a:r>
            <a:r>
              <a:rPr lang="de-DE" dirty="0" err="1"/>
              <a:t>installing</a:t>
            </a:r>
            <a:r>
              <a:rPr lang="de-DE" dirty="0"/>
              <a:t> </a:t>
            </a:r>
            <a:r>
              <a:rPr lang="de-DE" dirty="0" err="1"/>
              <a:t>and</a:t>
            </a:r>
            <a:r>
              <a:rPr lang="de-DE" dirty="0"/>
              <a:t> </a:t>
            </a:r>
            <a:r>
              <a:rPr lang="de-DE" dirty="0" err="1"/>
              <a:t>configuring</a:t>
            </a:r>
            <a:r>
              <a:rPr lang="de-DE" dirty="0"/>
              <a:t> </a:t>
            </a:r>
            <a:r>
              <a:rPr lang="de-DE" dirty="0" err="1"/>
              <a:t>the</a:t>
            </a:r>
            <a:r>
              <a:rPr lang="de-DE" dirty="0"/>
              <a:t> ESP-IDF, </a:t>
            </a:r>
            <a:r>
              <a:rPr lang="de-DE" dirty="0" err="1"/>
              <a:t>see</a:t>
            </a:r>
            <a:br>
              <a:rPr lang="de-DE" dirty="0"/>
            </a:br>
            <a:r>
              <a:rPr lang="de-DE" dirty="0">
                <a:hlinkClick r:id="rId2"/>
              </a:rPr>
              <a:t>https://docs.espressif.com/projects/esp-idf/en/latest/esp32/get-started/index.html</a:t>
            </a:r>
            <a:endParaRPr lang="de-DE" dirty="0"/>
          </a:p>
          <a:p>
            <a:pPr marL="432100" lvl="2" indent="0">
              <a:buNone/>
            </a:pPr>
            <a:r>
              <a:rPr lang="de-DE" dirty="0">
                <a:hlinkClick r:id="rId3"/>
              </a:rPr>
              <a:t>https://docs.espressif.com/projects/esp-idf/en/latest/esp32s2/get-started/#step-4-set-up-the-environment-variables</a:t>
            </a:r>
            <a:endParaRPr lang="de-DE" dirty="0"/>
          </a:p>
          <a:p>
            <a:pPr lvl="1"/>
            <a:r>
              <a:rPr lang="en-US" dirty="0"/>
              <a:t>Alternatively, one can use the preconfigured terminal from the ESP-IDF and navigate into the repository from there</a:t>
            </a:r>
            <a:endParaRPr lang="de-DE" dirty="0"/>
          </a:p>
        </p:txBody>
      </p:sp>
      <p:pic>
        <p:nvPicPr>
          <p:cNvPr id="8" name="Grafik 7">
            <a:extLst>
              <a:ext uri="{FF2B5EF4-FFF2-40B4-BE49-F238E27FC236}">
                <a16:creationId xmlns:a16="http://schemas.microsoft.com/office/drawing/2014/main" id="{C44EDA4D-E8B1-4ADA-8210-0A3AE7AEED7D}"/>
              </a:ext>
            </a:extLst>
          </p:cNvPr>
          <p:cNvPicPr>
            <a:picLocks noChangeAspect="1"/>
          </p:cNvPicPr>
          <p:nvPr/>
        </p:nvPicPr>
        <p:blipFill>
          <a:blip r:embed="rId4"/>
          <a:stretch>
            <a:fillRect/>
          </a:stretch>
        </p:blipFill>
        <p:spPr>
          <a:xfrm>
            <a:off x="6544491" y="818230"/>
            <a:ext cx="5263509" cy="948038"/>
          </a:xfrm>
          <a:prstGeom prst="rect">
            <a:avLst/>
          </a:prstGeom>
        </p:spPr>
      </p:pic>
      <p:pic>
        <p:nvPicPr>
          <p:cNvPr id="3" name="Grafik 2">
            <a:extLst>
              <a:ext uri="{FF2B5EF4-FFF2-40B4-BE49-F238E27FC236}">
                <a16:creationId xmlns:a16="http://schemas.microsoft.com/office/drawing/2014/main" id="{950F21FC-EB1E-40F5-A29A-91E8B49F3481}"/>
              </a:ext>
            </a:extLst>
          </p:cNvPr>
          <p:cNvPicPr>
            <a:picLocks noChangeAspect="1"/>
          </p:cNvPicPr>
          <p:nvPr/>
        </p:nvPicPr>
        <p:blipFill>
          <a:blip r:embed="rId5"/>
          <a:stretch>
            <a:fillRect/>
          </a:stretch>
        </p:blipFill>
        <p:spPr>
          <a:xfrm>
            <a:off x="6544491" y="1816449"/>
            <a:ext cx="1238250" cy="790575"/>
          </a:xfrm>
          <a:prstGeom prst="rect">
            <a:avLst/>
          </a:prstGeom>
        </p:spPr>
      </p:pic>
      <p:sp>
        <p:nvSpPr>
          <p:cNvPr id="7" name="Textfeld 6">
            <a:extLst>
              <a:ext uri="{FF2B5EF4-FFF2-40B4-BE49-F238E27FC236}">
                <a16:creationId xmlns:a16="http://schemas.microsoft.com/office/drawing/2014/main" id="{CD54D807-E644-4500-ADF8-0E2C39D78689}"/>
              </a:ext>
            </a:extLst>
          </p:cNvPr>
          <p:cNvSpPr txBox="1"/>
          <p:nvPr/>
        </p:nvSpPr>
        <p:spPr>
          <a:xfrm>
            <a:off x="8461986" y="93819"/>
            <a:ext cx="3820886" cy="307777"/>
          </a:xfrm>
          <a:prstGeom prst="rect">
            <a:avLst/>
          </a:prstGeom>
          <a:noFill/>
        </p:spPr>
        <p:txBody>
          <a:bodyPr wrap="square" lIns="0" tIns="0" rIns="0" bIns="0" rtlCol="0">
            <a:spAutoFit/>
          </a:bodyPr>
          <a:lstStyle/>
          <a:p>
            <a:r>
              <a:rPr lang="de-DE" sz="1000" dirty="0"/>
              <a:t>Disclaimer: </a:t>
            </a:r>
            <a:r>
              <a:rPr lang="en-US" sz="1000" dirty="0"/>
              <a:t>All commands shown here are executed in Windows </a:t>
            </a:r>
            <a:r>
              <a:rPr lang="en-US" sz="1000" dirty="0" err="1"/>
              <a:t>Powershell</a:t>
            </a:r>
            <a:r>
              <a:rPr lang="en-US" sz="1000" dirty="0"/>
              <a:t> or Windows Terminal</a:t>
            </a:r>
            <a:endParaRPr lang="de-DE" sz="1000" dirty="0"/>
          </a:p>
        </p:txBody>
      </p:sp>
    </p:spTree>
    <p:extLst>
      <p:ext uri="{BB962C8B-B14F-4D97-AF65-F5344CB8AC3E}">
        <p14:creationId xmlns:p14="http://schemas.microsoft.com/office/powerpoint/2010/main" val="408319318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7EF6A3FA-0151-4A8F-8ABF-FA8C3BA73DAA}"/>
              </a:ext>
            </a:extLst>
          </p:cNvPr>
          <p:cNvSpPr>
            <a:spLocks noGrp="1"/>
          </p:cNvSpPr>
          <p:nvPr>
            <p:ph type="title"/>
          </p:nvPr>
        </p:nvSpPr>
        <p:spPr/>
        <p:txBody>
          <a:bodyPr/>
          <a:lstStyle/>
          <a:p>
            <a:r>
              <a:rPr lang="en-US" dirty="0"/>
              <a:t>Operators instructions II </a:t>
            </a:r>
            <a:r>
              <a:rPr lang="de-DE" dirty="0"/>
              <a:t>-</a:t>
            </a:r>
            <a:r>
              <a:rPr lang="en-US" dirty="0"/>
              <a:t> Initial setup / Flashing the firmware</a:t>
            </a:r>
            <a:r>
              <a:rPr lang="de-DE" dirty="0"/>
              <a:t> - </a:t>
            </a:r>
            <a:r>
              <a:rPr lang="de-DE" dirty="0" err="1"/>
              <a:t>Menuconfig</a:t>
            </a:r>
            <a:endParaRPr lang="de-DE" dirty="0"/>
          </a:p>
        </p:txBody>
      </p:sp>
      <p:sp>
        <p:nvSpPr>
          <p:cNvPr id="5" name="Textplatzhalter 4">
            <a:extLst>
              <a:ext uri="{FF2B5EF4-FFF2-40B4-BE49-F238E27FC236}">
                <a16:creationId xmlns:a16="http://schemas.microsoft.com/office/drawing/2014/main" id="{1B711FCE-C7F5-418A-94EF-FE9B695BB2B5}"/>
              </a:ext>
            </a:extLst>
          </p:cNvPr>
          <p:cNvSpPr>
            <a:spLocks noGrp="1"/>
          </p:cNvSpPr>
          <p:nvPr>
            <p:ph type="body" sz="quarter" idx="13"/>
          </p:nvPr>
        </p:nvSpPr>
        <p:spPr/>
        <p:txBody>
          <a:bodyPr/>
          <a:lstStyle/>
          <a:p>
            <a:r>
              <a:rPr lang="de-DE" dirty="0" err="1"/>
              <a:t>For</a:t>
            </a:r>
            <a:r>
              <a:rPr lang="de-DE" dirty="0"/>
              <a:t> </a:t>
            </a:r>
            <a:r>
              <a:rPr lang="de-DE" dirty="0" err="1"/>
              <a:t>practicality</a:t>
            </a:r>
            <a:r>
              <a:rPr lang="de-DE" dirty="0"/>
              <a:t>, </a:t>
            </a:r>
            <a:r>
              <a:rPr lang="de-DE" dirty="0" err="1"/>
              <a:t>the</a:t>
            </a:r>
            <a:r>
              <a:rPr lang="de-DE" dirty="0"/>
              <a:t> </a:t>
            </a:r>
            <a:r>
              <a:rPr lang="de-DE" dirty="0" err="1"/>
              <a:t>repository</a:t>
            </a:r>
            <a:r>
              <a:rPr lang="de-DE" dirty="0"/>
              <a:t> </a:t>
            </a:r>
            <a:r>
              <a:rPr lang="de-DE" dirty="0" err="1"/>
              <a:t>already</a:t>
            </a:r>
            <a:r>
              <a:rPr lang="de-DE" dirty="0"/>
              <a:t> </a:t>
            </a:r>
            <a:r>
              <a:rPr lang="de-DE" dirty="0" err="1"/>
              <a:t>contains</a:t>
            </a:r>
            <a:r>
              <a:rPr lang="de-DE" dirty="0"/>
              <a:t> 3 different </a:t>
            </a:r>
            <a:r>
              <a:rPr lang="de-DE" dirty="0" err="1"/>
              <a:t>configurations</a:t>
            </a:r>
            <a:r>
              <a:rPr lang="de-DE" dirty="0"/>
              <a:t> (analog, </a:t>
            </a:r>
            <a:r>
              <a:rPr lang="de-DE" dirty="0" err="1"/>
              <a:t>temperature</a:t>
            </a:r>
            <a:r>
              <a:rPr lang="de-DE" dirty="0"/>
              <a:t>, digital)</a:t>
            </a:r>
          </a:p>
          <a:p>
            <a:pPr lvl="1"/>
            <a:r>
              <a:rPr lang="de-DE" dirty="0" err="1"/>
              <a:t>sdkconfig.aio</a:t>
            </a:r>
            <a:endParaRPr lang="de-DE" dirty="0"/>
          </a:p>
          <a:p>
            <a:pPr lvl="1"/>
            <a:r>
              <a:rPr lang="de-DE" dirty="0" err="1"/>
              <a:t>sdkconfig.tmp</a:t>
            </a:r>
            <a:endParaRPr lang="de-DE" dirty="0"/>
          </a:p>
          <a:p>
            <a:pPr lvl="1"/>
            <a:r>
              <a:rPr lang="de-DE" dirty="0" err="1"/>
              <a:t>sdkconfig.dio</a:t>
            </a:r>
            <a:endParaRPr lang="de-DE" dirty="0"/>
          </a:p>
          <a:p>
            <a:r>
              <a:rPr lang="de-DE" dirty="0" err="1"/>
              <a:t>To</a:t>
            </a:r>
            <a:r>
              <a:rPr lang="de-DE" dirty="0"/>
              <a:t> </a:t>
            </a:r>
            <a:r>
              <a:rPr lang="de-DE" dirty="0" err="1"/>
              <a:t>choose</a:t>
            </a:r>
            <a:r>
              <a:rPr lang="de-DE" dirty="0"/>
              <a:t> a </a:t>
            </a:r>
            <a:r>
              <a:rPr lang="de-DE" dirty="0" err="1"/>
              <a:t>configuration</a:t>
            </a:r>
            <a:r>
              <a:rPr lang="de-DE" dirty="0"/>
              <a:t>, </a:t>
            </a:r>
            <a:r>
              <a:rPr lang="de-DE" dirty="0" err="1"/>
              <a:t>copy</a:t>
            </a:r>
            <a:r>
              <a:rPr lang="de-DE" dirty="0"/>
              <a:t> </a:t>
            </a:r>
            <a:r>
              <a:rPr lang="de-DE" dirty="0" err="1"/>
              <a:t>and</a:t>
            </a:r>
            <a:r>
              <a:rPr lang="de-DE" dirty="0"/>
              <a:t> </a:t>
            </a:r>
            <a:r>
              <a:rPr lang="de-DE" dirty="0" err="1"/>
              <a:t>rename</a:t>
            </a:r>
            <a:r>
              <a:rPr lang="de-DE" dirty="0"/>
              <a:t> </a:t>
            </a:r>
            <a:r>
              <a:rPr lang="de-DE" dirty="0" err="1"/>
              <a:t>one</a:t>
            </a:r>
            <a:r>
              <a:rPr lang="de-DE" dirty="0"/>
              <a:t> </a:t>
            </a:r>
            <a:r>
              <a:rPr lang="de-DE" dirty="0" err="1"/>
              <a:t>of</a:t>
            </a:r>
            <a:r>
              <a:rPr lang="de-DE" dirty="0"/>
              <a:t> </a:t>
            </a:r>
            <a:r>
              <a:rPr lang="de-DE" dirty="0" err="1"/>
              <a:t>them</a:t>
            </a:r>
            <a:r>
              <a:rPr lang="de-DE" dirty="0"/>
              <a:t> </a:t>
            </a:r>
            <a:r>
              <a:rPr lang="de-DE" dirty="0" err="1"/>
              <a:t>to</a:t>
            </a:r>
            <a:r>
              <a:rPr lang="de-DE" dirty="0"/>
              <a:t> </a:t>
            </a:r>
            <a:r>
              <a:rPr lang="de-DE" dirty="0" err="1"/>
              <a:t>sdkconfig</a:t>
            </a:r>
            <a:r>
              <a:rPr lang="de-DE" dirty="0"/>
              <a:t> </a:t>
            </a:r>
          </a:p>
          <a:p>
            <a:r>
              <a:rPr lang="de-DE" dirty="0" err="1"/>
              <a:t>Subsequently</a:t>
            </a:r>
            <a:r>
              <a:rPr lang="de-DE" dirty="0"/>
              <a:t>, </a:t>
            </a:r>
            <a:r>
              <a:rPr lang="de-DE" dirty="0" err="1"/>
              <a:t>the</a:t>
            </a:r>
            <a:r>
              <a:rPr lang="de-DE" dirty="0"/>
              <a:t> </a:t>
            </a:r>
            <a:r>
              <a:rPr lang="de-DE" dirty="0" err="1"/>
              <a:t>configuration</a:t>
            </a:r>
            <a:r>
              <a:rPr lang="de-DE" dirty="0"/>
              <a:t> </a:t>
            </a:r>
            <a:r>
              <a:rPr lang="de-DE" dirty="0" err="1"/>
              <a:t>should</a:t>
            </a:r>
            <a:r>
              <a:rPr lang="de-DE" dirty="0"/>
              <a:t> </a:t>
            </a:r>
            <a:r>
              <a:rPr lang="de-DE" dirty="0" err="1"/>
              <a:t>be</a:t>
            </a:r>
            <a:r>
              <a:rPr lang="de-DE" dirty="0"/>
              <a:t> </a:t>
            </a:r>
            <a:r>
              <a:rPr lang="de-DE" dirty="0" err="1"/>
              <a:t>validated</a:t>
            </a:r>
            <a:r>
              <a:rPr lang="de-DE" dirty="0"/>
              <a:t> in </a:t>
            </a:r>
            <a:r>
              <a:rPr lang="de-DE" dirty="0" err="1"/>
              <a:t>the</a:t>
            </a:r>
            <a:r>
              <a:rPr lang="de-DE" dirty="0"/>
              <a:t> </a:t>
            </a:r>
            <a:r>
              <a:rPr lang="de-DE" dirty="0" err="1"/>
              <a:t>menuconfig</a:t>
            </a:r>
            <a:endParaRPr lang="de-DE" dirty="0"/>
          </a:p>
          <a:p>
            <a:endParaRPr lang="de-DE" dirty="0"/>
          </a:p>
          <a:p>
            <a:endParaRPr lang="de-DE" dirty="0"/>
          </a:p>
          <a:p>
            <a:endParaRPr lang="de-DE" dirty="0"/>
          </a:p>
          <a:p>
            <a:endParaRPr lang="de-DE" dirty="0"/>
          </a:p>
          <a:p>
            <a:endParaRPr lang="de-DE" dirty="0"/>
          </a:p>
          <a:p>
            <a:r>
              <a:rPr lang="de-DE" dirty="0" err="1"/>
              <a:t>Leave</a:t>
            </a:r>
            <a:r>
              <a:rPr lang="de-DE" dirty="0"/>
              <a:t> </a:t>
            </a:r>
            <a:r>
              <a:rPr lang="de-DE" dirty="0" err="1"/>
              <a:t>the</a:t>
            </a:r>
            <a:r>
              <a:rPr lang="de-DE" dirty="0"/>
              <a:t> </a:t>
            </a:r>
            <a:r>
              <a:rPr lang="de-DE" dirty="0" err="1"/>
              <a:t>menuconfig</a:t>
            </a:r>
            <a:r>
              <a:rPr lang="de-DE" dirty="0"/>
              <a:t> </a:t>
            </a:r>
            <a:r>
              <a:rPr lang="de-DE" dirty="0" err="1"/>
              <a:t>hitting</a:t>
            </a:r>
            <a:r>
              <a:rPr lang="de-DE" dirty="0"/>
              <a:t> </a:t>
            </a:r>
            <a:r>
              <a:rPr lang="de-DE" dirty="0" err="1"/>
              <a:t>the</a:t>
            </a:r>
            <a:r>
              <a:rPr lang="de-DE" dirty="0"/>
              <a:t> ESC </a:t>
            </a:r>
            <a:r>
              <a:rPr lang="de-DE" dirty="0" err="1"/>
              <a:t>key</a:t>
            </a:r>
            <a:endParaRPr lang="de-DE" dirty="0"/>
          </a:p>
        </p:txBody>
      </p:sp>
      <p:pic>
        <p:nvPicPr>
          <p:cNvPr id="14" name="Grafik 13">
            <a:extLst>
              <a:ext uri="{FF2B5EF4-FFF2-40B4-BE49-F238E27FC236}">
                <a16:creationId xmlns:a16="http://schemas.microsoft.com/office/drawing/2014/main" id="{15E20942-9380-4787-AFEF-D1E56590CF93}"/>
              </a:ext>
            </a:extLst>
          </p:cNvPr>
          <p:cNvPicPr>
            <a:picLocks noChangeAspect="1"/>
          </p:cNvPicPr>
          <p:nvPr/>
        </p:nvPicPr>
        <p:blipFill>
          <a:blip r:embed="rId2"/>
          <a:stretch>
            <a:fillRect/>
          </a:stretch>
        </p:blipFill>
        <p:spPr>
          <a:xfrm>
            <a:off x="7755673" y="2188033"/>
            <a:ext cx="4183179" cy="282466"/>
          </a:xfrm>
          <a:prstGeom prst="rect">
            <a:avLst/>
          </a:prstGeom>
        </p:spPr>
      </p:pic>
      <p:pic>
        <p:nvPicPr>
          <p:cNvPr id="16" name="Grafik 15">
            <a:extLst>
              <a:ext uri="{FF2B5EF4-FFF2-40B4-BE49-F238E27FC236}">
                <a16:creationId xmlns:a16="http://schemas.microsoft.com/office/drawing/2014/main" id="{7049C837-D5F3-4DDF-A922-B39A719EA3F0}"/>
              </a:ext>
            </a:extLst>
          </p:cNvPr>
          <p:cNvPicPr>
            <a:picLocks noChangeAspect="1"/>
          </p:cNvPicPr>
          <p:nvPr/>
        </p:nvPicPr>
        <p:blipFill>
          <a:blip r:embed="rId3"/>
          <a:stretch>
            <a:fillRect/>
          </a:stretch>
        </p:blipFill>
        <p:spPr>
          <a:xfrm>
            <a:off x="710549" y="2913728"/>
            <a:ext cx="4520029" cy="298024"/>
          </a:xfrm>
          <a:prstGeom prst="rect">
            <a:avLst/>
          </a:prstGeom>
        </p:spPr>
      </p:pic>
      <p:pic>
        <p:nvPicPr>
          <p:cNvPr id="18" name="Grafik 17">
            <a:extLst>
              <a:ext uri="{FF2B5EF4-FFF2-40B4-BE49-F238E27FC236}">
                <a16:creationId xmlns:a16="http://schemas.microsoft.com/office/drawing/2014/main" id="{805C75D1-AA2E-4007-A3AE-8F39AAB046D7}"/>
              </a:ext>
            </a:extLst>
          </p:cNvPr>
          <p:cNvPicPr>
            <a:picLocks noChangeAspect="1"/>
          </p:cNvPicPr>
          <p:nvPr/>
        </p:nvPicPr>
        <p:blipFill>
          <a:blip r:embed="rId4"/>
          <a:stretch>
            <a:fillRect/>
          </a:stretch>
        </p:blipFill>
        <p:spPr>
          <a:xfrm>
            <a:off x="710549" y="3295560"/>
            <a:ext cx="1730851" cy="1234172"/>
          </a:xfrm>
          <a:prstGeom prst="rect">
            <a:avLst/>
          </a:prstGeom>
        </p:spPr>
      </p:pic>
      <p:pic>
        <p:nvPicPr>
          <p:cNvPr id="20" name="Grafik 19">
            <a:extLst>
              <a:ext uri="{FF2B5EF4-FFF2-40B4-BE49-F238E27FC236}">
                <a16:creationId xmlns:a16="http://schemas.microsoft.com/office/drawing/2014/main" id="{117D5FB7-9BC2-451D-A575-1E740FB66C8F}"/>
              </a:ext>
            </a:extLst>
          </p:cNvPr>
          <p:cNvPicPr>
            <a:picLocks noChangeAspect="1"/>
          </p:cNvPicPr>
          <p:nvPr/>
        </p:nvPicPr>
        <p:blipFill>
          <a:blip r:embed="rId5"/>
          <a:stretch>
            <a:fillRect/>
          </a:stretch>
        </p:blipFill>
        <p:spPr>
          <a:xfrm>
            <a:off x="2564265" y="3279967"/>
            <a:ext cx="3915321" cy="971686"/>
          </a:xfrm>
          <a:prstGeom prst="rect">
            <a:avLst/>
          </a:prstGeom>
        </p:spPr>
      </p:pic>
      <p:sp>
        <p:nvSpPr>
          <p:cNvPr id="21" name="Textfeld 20">
            <a:extLst>
              <a:ext uri="{FF2B5EF4-FFF2-40B4-BE49-F238E27FC236}">
                <a16:creationId xmlns:a16="http://schemas.microsoft.com/office/drawing/2014/main" id="{91AB2D1B-72E7-4961-AE4B-B2F7E933D323}"/>
              </a:ext>
            </a:extLst>
          </p:cNvPr>
          <p:cNvSpPr txBox="1"/>
          <p:nvPr/>
        </p:nvSpPr>
        <p:spPr>
          <a:xfrm>
            <a:off x="7047410" y="3414227"/>
            <a:ext cx="3885633" cy="861774"/>
          </a:xfrm>
          <a:prstGeom prst="rect">
            <a:avLst/>
          </a:prstGeom>
          <a:noFill/>
        </p:spPr>
        <p:txBody>
          <a:bodyPr wrap="square" lIns="0" tIns="0" rIns="0" bIns="0" rtlCol="0">
            <a:spAutoFit/>
          </a:bodyPr>
          <a:lstStyle/>
          <a:p>
            <a:r>
              <a:rPr lang="de-DE" sz="1400" dirty="0"/>
              <a:t>In </a:t>
            </a:r>
            <a:r>
              <a:rPr lang="de-DE" sz="1400" dirty="0" err="1"/>
              <a:t>this</a:t>
            </a:r>
            <a:r>
              <a:rPr lang="de-DE" sz="1400" dirty="0"/>
              <a:t> </a:t>
            </a:r>
            <a:r>
              <a:rPr lang="de-DE" sz="1400" dirty="0" err="1"/>
              <a:t>example</a:t>
            </a:r>
            <a:r>
              <a:rPr lang="de-DE" sz="1400" dirty="0"/>
              <a:t>, </a:t>
            </a:r>
            <a:r>
              <a:rPr lang="de-DE" sz="1400" dirty="0" err="1"/>
              <a:t>the</a:t>
            </a:r>
            <a:r>
              <a:rPr lang="de-DE" sz="1400" dirty="0"/>
              <a:t> analog </a:t>
            </a:r>
            <a:r>
              <a:rPr lang="de-DE" sz="1400" dirty="0" err="1"/>
              <a:t>configuration</a:t>
            </a:r>
            <a:r>
              <a:rPr lang="de-DE" sz="1400" dirty="0"/>
              <a:t> </a:t>
            </a:r>
            <a:r>
              <a:rPr lang="de-DE" sz="1400" dirty="0" err="1"/>
              <a:t>has</a:t>
            </a:r>
            <a:r>
              <a:rPr lang="de-DE" sz="1400" dirty="0"/>
              <a:t> </a:t>
            </a:r>
            <a:r>
              <a:rPr lang="de-DE" sz="1400" dirty="0" err="1"/>
              <a:t>been</a:t>
            </a:r>
            <a:r>
              <a:rPr lang="de-DE" sz="1400" dirty="0"/>
              <a:t> </a:t>
            </a:r>
            <a:r>
              <a:rPr lang="de-DE" sz="1400" dirty="0" err="1"/>
              <a:t>copied</a:t>
            </a:r>
            <a:r>
              <a:rPr lang="de-DE" sz="1400" dirty="0"/>
              <a:t> </a:t>
            </a:r>
            <a:r>
              <a:rPr lang="de-DE" sz="1400" dirty="0">
                <a:sym typeface="Wingdings" panose="05000000000000000000" pitchFamily="2" charset="2"/>
              </a:rPr>
              <a:t> </a:t>
            </a:r>
            <a:r>
              <a:rPr lang="de-DE" sz="1400" dirty="0" err="1">
                <a:sym typeface="Wingdings" panose="05000000000000000000" pitchFamily="2" charset="2"/>
              </a:rPr>
              <a:t>the</a:t>
            </a:r>
            <a:r>
              <a:rPr lang="de-DE" sz="1400" dirty="0">
                <a:sym typeface="Wingdings" panose="05000000000000000000" pitchFamily="2" charset="2"/>
              </a:rPr>
              <a:t> </a:t>
            </a:r>
            <a:r>
              <a:rPr lang="de-DE" sz="1400" dirty="0" err="1">
                <a:sym typeface="Wingdings" panose="05000000000000000000" pitchFamily="2" charset="2"/>
              </a:rPr>
              <a:t>menuconfig</a:t>
            </a:r>
            <a:r>
              <a:rPr lang="de-DE" sz="1400" dirty="0">
                <a:sym typeface="Wingdings" panose="05000000000000000000" pitchFamily="2" charset="2"/>
              </a:rPr>
              <a:t> </a:t>
            </a:r>
            <a:r>
              <a:rPr lang="de-DE" sz="1400" dirty="0" err="1">
                <a:sym typeface="Wingdings" panose="05000000000000000000" pitchFamily="2" charset="2"/>
              </a:rPr>
              <a:t>shows</a:t>
            </a:r>
            <a:r>
              <a:rPr lang="de-DE" sz="1400" dirty="0">
                <a:sym typeface="Wingdings" panose="05000000000000000000" pitchFamily="2" charset="2"/>
              </a:rPr>
              <a:t> „analog“ </a:t>
            </a:r>
            <a:r>
              <a:rPr lang="de-DE" sz="1400" dirty="0" err="1">
                <a:sym typeface="Wingdings" panose="05000000000000000000" pitchFamily="2" charset="2"/>
              </a:rPr>
              <a:t>as</a:t>
            </a:r>
            <a:r>
              <a:rPr lang="de-DE" sz="1400" dirty="0">
                <a:sym typeface="Wingdings" panose="05000000000000000000" pitchFamily="2" charset="2"/>
              </a:rPr>
              <a:t> </a:t>
            </a:r>
            <a:r>
              <a:rPr lang="de-DE" sz="1400" dirty="0" err="1">
                <a:sym typeface="Wingdings" panose="05000000000000000000" pitchFamily="2" charset="2"/>
              </a:rPr>
              <a:t>selected</a:t>
            </a:r>
            <a:r>
              <a:rPr lang="de-DE" sz="1400" dirty="0">
                <a:sym typeface="Wingdings" panose="05000000000000000000" pitchFamily="2" charset="2"/>
              </a:rPr>
              <a:t> </a:t>
            </a:r>
            <a:r>
              <a:rPr lang="de-DE" sz="1400" dirty="0" err="1">
                <a:sym typeface="Wingdings" panose="05000000000000000000" pitchFamily="2" charset="2"/>
              </a:rPr>
              <a:t>interface</a:t>
            </a:r>
            <a:r>
              <a:rPr lang="de-DE" sz="1400" dirty="0">
                <a:sym typeface="Wingdings" panose="05000000000000000000" pitchFamily="2" charset="2"/>
              </a:rPr>
              <a:t>  </a:t>
            </a:r>
            <a:r>
              <a:rPr lang="de-DE" sz="1400" dirty="0" err="1">
                <a:sym typeface="Wingdings" panose="05000000000000000000" pitchFamily="2" charset="2"/>
              </a:rPr>
              <a:t>configuration</a:t>
            </a:r>
            <a:r>
              <a:rPr lang="de-DE" sz="1400" dirty="0">
                <a:sym typeface="Wingdings" panose="05000000000000000000" pitchFamily="2" charset="2"/>
              </a:rPr>
              <a:t> </a:t>
            </a:r>
            <a:r>
              <a:rPr lang="de-DE" sz="1400" dirty="0" err="1">
                <a:sym typeface="Wingdings" panose="05000000000000000000" pitchFamily="2" charset="2"/>
              </a:rPr>
              <a:t>is</a:t>
            </a:r>
            <a:r>
              <a:rPr lang="de-DE" sz="1400" dirty="0">
                <a:sym typeface="Wingdings" panose="05000000000000000000" pitchFamily="2" charset="2"/>
              </a:rPr>
              <a:t> </a:t>
            </a:r>
            <a:r>
              <a:rPr lang="de-DE" sz="1400" dirty="0" err="1">
                <a:sym typeface="Wingdings" panose="05000000000000000000" pitchFamily="2" charset="2"/>
              </a:rPr>
              <a:t>correct</a:t>
            </a:r>
            <a:br>
              <a:rPr lang="de-DE" sz="1400" dirty="0">
                <a:sym typeface="Wingdings" panose="05000000000000000000" pitchFamily="2" charset="2"/>
              </a:rPr>
            </a:br>
            <a:r>
              <a:rPr lang="de-DE" sz="1400" dirty="0">
                <a:sym typeface="Wingdings" panose="05000000000000000000" pitchFamily="2" charset="2"/>
              </a:rPr>
              <a:t>The </a:t>
            </a:r>
            <a:r>
              <a:rPr lang="de-DE" sz="1400" dirty="0" err="1">
                <a:sym typeface="Wingdings" panose="05000000000000000000" pitchFamily="2" charset="2"/>
              </a:rPr>
              <a:t>menu</a:t>
            </a:r>
            <a:r>
              <a:rPr lang="de-DE" sz="1400" dirty="0">
                <a:sym typeface="Wingdings" panose="05000000000000000000" pitchFamily="2" charset="2"/>
              </a:rPr>
              <a:t> </a:t>
            </a:r>
            <a:r>
              <a:rPr lang="de-DE" sz="1400" dirty="0" err="1">
                <a:sym typeface="Wingdings" panose="05000000000000000000" pitchFamily="2" charset="2"/>
              </a:rPr>
              <a:t>can</a:t>
            </a:r>
            <a:r>
              <a:rPr lang="de-DE" sz="1400" dirty="0">
                <a:sym typeface="Wingdings" panose="05000000000000000000" pitchFamily="2" charset="2"/>
              </a:rPr>
              <a:t> </a:t>
            </a:r>
            <a:r>
              <a:rPr lang="de-DE" sz="1400" dirty="0" err="1">
                <a:sym typeface="Wingdings" panose="05000000000000000000" pitchFamily="2" charset="2"/>
              </a:rPr>
              <a:t>be</a:t>
            </a:r>
            <a:r>
              <a:rPr lang="de-DE" sz="1400" dirty="0">
                <a:sym typeface="Wingdings" panose="05000000000000000000" pitchFamily="2" charset="2"/>
              </a:rPr>
              <a:t> </a:t>
            </a:r>
            <a:r>
              <a:rPr lang="de-DE" sz="1400" dirty="0" err="1">
                <a:sym typeface="Wingdings" panose="05000000000000000000" pitchFamily="2" charset="2"/>
              </a:rPr>
              <a:t>closed</a:t>
            </a:r>
            <a:r>
              <a:rPr lang="de-DE" sz="1400" dirty="0">
                <a:sym typeface="Wingdings" panose="05000000000000000000" pitchFamily="2" charset="2"/>
              </a:rPr>
              <a:t> </a:t>
            </a:r>
            <a:r>
              <a:rPr lang="de-DE" sz="1400" dirty="0" err="1">
                <a:sym typeface="Wingdings" panose="05000000000000000000" pitchFamily="2" charset="2"/>
              </a:rPr>
              <a:t>hitting</a:t>
            </a:r>
            <a:r>
              <a:rPr lang="de-DE" sz="1400" dirty="0">
                <a:sym typeface="Wingdings" panose="05000000000000000000" pitchFamily="2" charset="2"/>
              </a:rPr>
              <a:t> </a:t>
            </a:r>
            <a:r>
              <a:rPr lang="de-DE" sz="1400" dirty="0" err="1">
                <a:sym typeface="Wingdings" panose="05000000000000000000" pitchFamily="2" charset="2"/>
              </a:rPr>
              <a:t>the</a:t>
            </a:r>
            <a:r>
              <a:rPr lang="de-DE" sz="1400" dirty="0">
                <a:sym typeface="Wingdings" panose="05000000000000000000" pitchFamily="2" charset="2"/>
              </a:rPr>
              <a:t> ESC </a:t>
            </a:r>
            <a:r>
              <a:rPr lang="de-DE" sz="1400" dirty="0" err="1">
                <a:sym typeface="Wingdings" panose="05000000000000000000" pitchFamily="2" charset="2"/>
              </a:rPr>
              <a:t>key</a:t>
            </a:r>
            <a:endParaRPr lang="de-DE" sz="1400" dirty="0"/>
          </a:p>
        </p:txBody>
      </p:sp>
      <p:cxnSp>
        <p:nvCxnSpPr>
          <p:cNvPr id="26" name="Gerade Verbindung mit Pfeil 25">
            <a:extLst>
              <a:ext uri="{FF2B5EF4-FFF2-40B4-BE49-F238E27FC236}">
                <a16:creationId xmlns:a16="http://schemas.microsoft.com/office/drawing/2014/main" id="{A4F1435C-D925-4FBA-8005-120F762F9152}"/>
              </a:ext>
            </a:extLst>
          </p:cNvPr>
          <p:cNvCxnSpPr>
            <a:cxnSpLocks/>
          </p:cNvCxnSpPr>
          <p:nvPr/>
        </p:nvCxnSpPr>
        <p:spPr>
          <a:xfrm flipH="1" flipV="1">
            <a:off x="5675811" y="3603638"/>
            <a:ext cx="1195252" cy="2416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feld 11">
            <a:extLst>
              <a:ext uri="{FF2B5EF4-FFF2-40B4-BE49-F238E27FC236}">
                <a16:creationId xmlns:a16="http://schemas.microsoft.com/office/drawing/2014/main" id="{CD54D807-E644-4500-ADF8-0E2C39D78689}"/>
              </a:ext>
            </a:extLst>
          </p:cNvPr>
          <p:cNvSpPr txBox="1"/>
          <p:nvPr/>
        </p:nvSpPr>
        <p:spPr>
          <a:xfrm>
            <a:off x="8461986" y="93819"/>
            <a:ext cx="3820886" cy="307777"/>
          </a:xfrm>
          <a:prstGeom prst="rect">
            <a:avLst/>
          </a:prstGeom>
          <a:noFill/>
        </p:spPr>
        <p:txBody>
          <a:bodyPr wrap="square" lIns="0" tIns="0" rIns="0" bIns="0" rtlCol="0">
            <a:spAutoFit/>
          </a:bodyPr>
          <a:lstStyle/>
          <a:p>
            <a:r>
              <a:rPr lang="de-DE" sz="1000" dirty="0"/>
              <a:t>Disclaimer: </a:t>
            </a:r>
            <a:r>
              <a:rPr lang="en-US" sz="1000" dirty="0"/>
              <a:t>All commands shown here are executed in Windows </a:t>
            </a:r>
            <a:r>
              <a:rPr lang="en-US" sz="1000" dirty="0" err="1"/>
              <a:t>Powershell</a:t>
            </a:r>
            <a:r>
              <a:rPr lang="en-US" sz="1000" dirty="0"/>
              <a:t> or Windows Terminal</a:t>
            </a:r>
            <a:endParaRPr lang="de-DE" sz="1000" dirty="0"/>
          </a:p>
        </p:txBody>
      </p:sp>
    </p:spTree>
    <p:extLst>
      <p:ext uri="{BB962C8B-B14F-4D97-AF65-F5344CB8AC3E}">
        <p14:creationId xmlns:p14="http://schemas.microsoft.com/office/powerpoint/2010/main" val="28275235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7EF6A3FA-0151-4A8F-8ABF-FA8C3BA73DAA}"/>
              </a:ext>
            </a:extLst>
          </p:cNvPr>
          <p:cNvSpPr>
            <a:spLocks noGrp="1"/>
          </p:cNvSpPr>
          <p:nvPr>
            <p:ph type="title"/>
          </p:nvPr>
        </p:nvSpPr>
        <p:spPr/>
        <p:txBody>
          <a:bodyPr/>
          <a:lstStyle/>
          <a:p>
            <a:r>
              <a:rPr lang="en-US" dirty="0"/>
              <a:t>Operators instructions II </a:t>
            </a:r>
            <a:r>
              <a:rPr lang="de-DE" dirty="0"/>
              <a:t>-</a:t>
            </a:r>
            <a:r>
              <a:rPr lang="en-US" dirty="0"/>
              <a:t> Initial setup / Flashing the firmware</a:t>
            </a:r>
            <a:r>
              <a:rPr lang="de-DE" dirty="0"/>
              <a:t> - </a:t>
            </a:r>
            <a:r>
              <a:rPr lang="de-DE" dirty="0" err="1"/>
              <a:t>Build</a:t>
            </a:r>
            <a:r>
              <a:rPr lang="de-DE" dirty="0"/>
              <a:t> / </a:t>
            </a:r>
            <a:r>
              <a:rPr lang="de-DE" dirty="0" err="1"/>
              <a:t>Connecting</a:t>
            </a:r>
            <a:r>
              <a:rPr lang="de-DE" dirty="0"/>
              <a:t> </a:t>
            </a:r>
            <a:r>
              <a:rPr lang="de-DE" dirty="0" err="1"/>
              <a:t>the</a:t>
            </a:r>
            <a:r>
              <a:rPr lang="de-DE" dirty="0"/>
              <a:t> </a:t>
            </a:r>
            <a:r>
              <a:rPr lang="de-DE" dirty="0" err="1"/>
              <a:t>programmer</a:t>
            </a:r>
            <a:endParaRPr lang="de-DE" dirty="0"/>
          </a:p>
        </p:txBody>
      </p:sp>
      <p:sp>
        <p:nvSpPr>
          <p:cNvPr id="5" name="Textplatzhalter 4">
            <a:extLst>
              <a:ext uri="{FF2B5EF4-FFF2-40B4-BE49-F238E27FC236}">
                <a16:creationId xmlns:a16="http://schemas.microsoft.com/office/drawing/2014/main" id="{1B711FCE-C7F5-418A-94EF-FE9B695BB2B5}"/>
              </a:ext>
            </a:extLst>
          </p:cNvPr>
          <p:cNvSpPr>
            <a:spLocks noGrp="1"/>
          </p:cNvSpPr>
          <p:nvPr>
            <p:ph type="body" sz="quarter" idx="13"/>
          </p:nvPr>
        </p:nvSpPr>
        <p:spPr/>
        <p:txBody>
          <a:bodyPr/>
          <a:lstStyle/>
          <a:p>
            <a:r>
              <a:rPr lang="de-DE" dirty="0"/>
              <a:t>The </a:t>
            </a:r>
            <a:r>
              <a:rPr lang="de-DE" dirty="0" err="1"/>
              <a:t>firmware</a:t>
            </a:r>
            <a:r>
              <a:rPr lang="de-DE" dirty="0"/>
              <a:t> </a:t>
            </a:r>
            <a:r>
              <a:rPr lang="de-DE" dirty="0" err="1"/>
              <a:t>can</a:t>
            </a:r>
            <a:r>
              <a:rPr lang="de-DE" dirty="0"/>
              <a:t> </a:t>
            </a:r>
            <a:r>
              <a:rPr lang="de-DE" dirty="0" err="1"/>
              <a:t>now</a:t>
            </a:r>
            <a:r>
              <a:rPr lang="de-DE" dirty="0"/>
              <a:t> </a:t>
            </a:r>
            <a:r>
              <a:rPr lang="de-DE" dirty="0" err="1"/>
              <a:t>be</a:t>
            </a:r>
            <a:r>
              <a:rPr lang="de-DE" dirty="0"/>
              <a:t> </a:t>
            </a:r>
            <a:r>
              <a:rPr lang="de-DE" dirty="0" err="1"/>
              <a:t>compiled</a:t>
            </a:r>
            <a:r>
              <a:rPr lang="de-DE" dirty="0"/>
              <a:t> </a:t>
            </a:r>
            <a:r>
              <a:rPr lang="de-DE" dirty="0" err="1"/>
              <a:t>with</a:t>
            </a:r>
            <a:r>
              <a:rPr lang="de-DE" dirty="0"/>
              <a:t> </a:t>
            </a:r>
            <a:r>
              <a:rPr lang="de-DE" dirty="0" err="1"/>
              <a:t>the</a:t>
            </a:r>
            <a:r>
              <a:rPr lang="de-DE" dirty="0"/>
              <a:t> </a:t>
            </a:r>
            <a:r>
              <a:rPr lang="de-DE" dirty="0" err="1"/>
              <a:t>selected</a:t>
            </a:r>
            <a:r>
              <a:rPr lang="de-DE" dirty="0"/>
              <a:t> </a:t>
            </a:r>
            <a:r>
              <a:rPr lang="de-DE" dirty="0" err="1"/>
              <a:t>configuration</a:t>
            </a:r>
            <a:endParaRPr lang="de-DE" dirty="0"/>
          </a:p>
          <a:p>
            <a:pPr lvl="1"/>
            <a:r>
              <a:rPr lang="de-DE" dirty="0"/>
              <a:t>idf.py </a:t>
            </a:r>
            <a:r>
              <a:rPr lang="de-DE" dirty="0" err="1"/>
              <a:t>build</a:t>
            </a:r>
            <a:r>
              <a:rPr lang="de-DE" dirty="0"/>
              <a:t> </a:t>
            </a:r>
          </a:p>
          <a:p>
            <a:endParaRPr lang="de-DE" dirty="0"/>
          </a:p>
          <a:p>
            <a:r>
              <a:rPr lang="de-DE" dirty="0" err="1"/>
              <a:t>Programmer</a:t>
            </a:r>
            <a:endParaRPr lang="de-DE" dirty="0"/>
          </a:p>
          <a:p>
            <a:pPr lvl="1"/>
            <a:r>
              <a:rPr lang="de-DE" dirty="0"/>
              <a:t>6-pole </a:t>
            </a:r>
            <a:r>
              <a:rPr lang="de-DE" dirty="0" err="1"/>
              <a:t>cable</a:t>
            </a:r>
            <a:r>
              <a:rPr lang="de-DE" dirty="0"/>
              <a:t> </a:t>
            </a:r>
            <a:r>
              <a:rPr lang="de-DE" dirty="0">
                <a:sym typeface="Wingdings" panose="05000000000000000000" pitchFamily="2" charset="2"/>
              </a:rPr>
              <a:t> </a:t>
            </a:r>
            <a:r>
              <a:rPr lang="de-DE" dirty="0" err="1">
                <a:sym typeface="Wingdings" panose="05000000000000000000" pitchFamily="2" charset="2"/>
              </a:rPr>
              <a:t>used</a:t>
            </a:r>
            <a:r>
              <a:rPr lang="de-DE" dirty="0">
                <a:sym typeface="Wingdings" panose="05000000000000000000" pitchFamily="2" charset="2"/>
              </a:rPr>
              <a:t> </a:t>
            </a:r>
            <a:r>
              <a:rPr lang="de-DE" dirty="0" err="1">
                <a:sym typeface="Wingdings" panose="05000000000000000000" pitchFamily="2" charset="2"/>
              </a:rPr>
              <a:t>for</a:t>
            </a:r>
            <a:r>
              <a:rPr lang="de-DE" dirty="0">
                <a:sym typeface="Wingdings" panose="05000000000000000000" pitchFamily="2" charset="2"/>
              </a:rPr>
              <a:t> </a:t>
            </a:r>
            <a:r>
              <a:rPr lang="de-DE" dirty="0" err="1">
                <a:sym typeface="Wingdings" panose="05000000000000000000" pitchFamily="2" charset="2"/>
              </a:rPr>
              <a:t>flashing</a:t>
            </a:r>
            <a:r>
              <a:rPr lang="de-DE" dirty="0">
                <a:sym typeface="Wingdings" panose="05000000000000000000" pitchFamily="2" charset="2"/>
              </a:rPr>
              <a:t> </a:t>
            </a:r>
            <a:r>
              <a:rPr lang="de-DE" dirty="0" err="1">
                <a:sym typeface="Wingdings" panose="05000000000000000000" pitchFamily="2" charset="2"/>
              </a:rPr>
              <a:t>the</a:t>
            </a:r>
            <a:r>
              <a:rPr lang="de-DE" dirty="0">
                <a:sym typeface="Wingdings" panose="05000000000000000000" pitchFamily="2" charset="2"/>
              </a:rPr>
              <a:t> </a:t>
            </a:r>
            <a:r>
              <a:rPr lang="de-DE" dirty="0" err="1">
                <a:sym typeface="Wingdings" panose="05000000000000000000" pitchFamily="2" charset="2"/>
              </a:rPr>
              <a:t>firmware</a:t>
            </a:r>
            <a:endParaRPr lang="de-DE" dirty="0">
              <a:sym typeface="Wingdings" panose="05000000000000000000" pitchFamily="2" charset="2"/>
            </a:endParaRPr>
          </a:p>
          <a:p>
            <a:pPr lvl="1"/>
            <a:r>
              <a:rPr lang="de-DE" dirty="0">
                <a:sym typeface="Wingdings" panose="05000000000000000000" pitchFamily="2" charset="2"/>
              </a:rPr>
              <a:t>8-pole </a:t>
            </a:r>
            <a:r>
              <a:rPr lang="de-DE" dirty="0" err="1">
                <a:sym typeface="Wingdings" panose="05000000000000000000" pitchFamily="2" charset="2"/>
              </a:rPr>
              <a:t>cable</a:t>
            </a:r>
            <a:r>
              <a:rPr lang="de-DE" dirty="0">
                <a:sym typeface="Wingdings" panose="05000000000000000000" pitchFamily="2" charset="2"/>
              </a:rPr>
              <a:t>  JTAG (</a:t>
            </a:r>
            <a:r>
              <a:rPr lang="de-DE" dirty="0" err="1">
                <a:sym typeface="Wingdings" panose="05000000000000000000" pitchFamily="2" charset="2"/>
              </a:rPr>
              <a:t>can</a:t>
            </a:r>
            <a:r>
              <a:rPr lang="de-DE" dirty="0">
                <a:sym typeface="Wingdings" panose="05000000000000000000" pitchFamily="2" charset="2"/>
              </a:rPr>
              <a:t> </a:t>
            </a:r>
            <a:r>
              <a:rPr lang="de-DE" dirty="0" err="1">
                <a:sym typeface="Wingdings" panose="05000000000000000000" pitchFamily="2" charset="2"/>
              </a:rPr>
              <a:t>be</a:t>
            </a:r>
            <a:r>
              <a:rPr lang="de-DE" dirty="0">
                <a:sym typeface="Wingdings" panose="05000000000000000000" pitchFamily="2" charset="2"/>
              </a:rPr>
              <a:t> </a:t>
            </a:r>
            <a:r>
              <a:rPr lang="de-DE" dirty="0" err="1">
                <a:sym typeface="Wingdings" panose="05000000000000000000" pitchFamily="2" charset="2"/>
              </a:rPr>
              <a:t>used</a:t>
            </a:r>
            <a:r>
              <a:rPr lang="de-DE" dirty="0">
                <a:sym typeface="Wingdings" panose="05000000000000000000" pitchFamily="2" charset="2"/>
              </a:rPr>
              <a:t> </a:t>
            </a:r>
            <a:r>
              <a:rPr lang="de-DE" dirty="0" err="1">
                <a:sym typeface="Wingdings" panose="05000000000000000000" pitchFamily="2" charset="2"/>
              </a:rPr>
              <a:t>for</a:t>
            </a:r>
            <a:r>
              <a:rPr lang="de-DE" dirty="0">
                <a:sym typeface="Wingdings" panose="05000000000000000000" pitchFamily="2" charset="2"/>
              </a:rPr>
              <a:t> an inline </a:t>
            </a:r>
            <a:r>
              <a:rPr lang="de-DE" dirty="0" err="1">
                <a:sym typeface="Wingdings" panose="05000000000000000000" pitchFamily="2" charset="2"/>
              </a:rPr>
              <a:t>debugging</a:t>
            </a:r>
            <a:r>
              <a:rPr lang="de-DE" dirty="0">
                <a:sym typeface="Wingdings" panose="05000000000000000000" pitchFamily="2" charset="2"/>
              </a:rPr>
              <a:t> </a:t>
            </a:r>
            <a:r>
              <a:rPr lang="de-DE" dirty="0" err="1">
                <a:sym typeface="Wingdings" panose="05000000000000000000" pitchFamily="2" charset="2"/>
              </a:rPr>
              <a:t>of</a:t>
            </a:r>
            <a:r>
              <a:rPr lang="de-DE" dirty="0">
                <a:sym typeface="Wingdings" panose="05000000000000000000" pitchFamily="2" charset="2"/>
              </a:rPr>
              <a:t> </a:t>
            </a:r>
            <a:r>
              <a:rPr lang="de-DE" dirty="0" err="1">
                <a:sym typeface="Wingdings" panose="05000000000000000000" pitchFamily="2" charset="2"/>
              </a:rPr>
              <a:t>the</a:t>
            </a:r>
            <a:r>
              <a:rPr lang="de-DE" dirty="0">
                <a:sym typeface="Wingdings" panose="05000000000000000000" pitchFamily="2" charset="2"/>
              </a:rPr>
              <a:t> ESP)</a:t>
            </a:r>
          </a:p>
          <a:p>
            <a:pPr lvl="1"/>
            <a:r>
              <a:rPr lang="de-DE" dirty="0">
                <a:sym typeface="Wingdings" panose="05000000000000000000" pitchFamily="2" charset="2"/>
              </a:rPr>
              <a:t>The 6-pole </a:t>
            </a:r>
            <a:r>
              <a:rPr lang="de-DE" dirty="0" err="1">
                <a:sym typeface="Wingdings" panose="05000000000000000000" pitchFamily="2" charset="2"/>
              </a:rPr>
              <a:t>cable</a:t>
            </a:r>
            <a:r>
              <a:rPr lang="de-DE" dirty="0">
                <a:sym typeface="Wingdings" panose="05000000000000000000" pitchFamily="2" charset="2"/>
              </a:rPr>
              <a:t> </a:t>
            </a:r>
            <a:r>
              <a:rPr lang="de-DE" dirty="0" err="1">
                <a:sym typeface="Wingdings" panose="05000000000000000000" pitchFamily="2" charset="2"/>
              </a:rPr>
              <a:t>has</a:t>
            </a:r>
            <a:r>
              <a:rPr lang="de-DE" dirty="0">
                <a:sym typeface="Wingdings" panose="05000000000000000000" pitchFamily="2" charset="2"/>
              </a:rPr>
              <a:t> </a:t>
            </a:r>
            <a:r>
              <a:rPr lang="de-DE" dirty="0" err="1">
                <a:sym typeface="Wingdings" panose="05000000000000000000" pitchFamily="2" charset="2"/>
              </a:rPr>
              <a:t>to</a:t>
            </a:r>
            <a:r>
              <a:rPr lang="de-DE" dirty="0">
                <a:sym typeface="Wingdings" panose="05000000000000000000" pitchFamily="2" charset="2"/>
              </a:rPr>
              <a:t> </a:t>
            </a:r>
            <a:r>
              <a:rPr lang="de-DE" dirty="0" err="1">
                <a:sym typeface="Wingdings" panose="05000000000000000000" pitchFamily="2" charset="2"/>
              </a:rPr>
              <a:t>be</a:t>
            </a:r>
            <a:r>
              <a:rPr lang="de-DE" dirty="0">
                <a:sym typeface="Wingdings" panose="05000000000000000000" pitchFamily="2" charset="2"/>
              </a:rPr>
              <a:t> </a:t>
            </a:r>
            <a:r>
              <a:rPr lang="de-DE" dirty="0" err="1">
                <a:sym typeface="Wingdings" panose="05000000000000000000" pitchFamily="2" charset="2"/>
              </a:rPr>
              <a:t>connected</a:t>
            </a:r>
            <a:r>
              <a:rPr lang="de-DE" dirty="0">
                <a:sym typeface="Wingdings" panose="05000000000000000000" pitchFamily="2" charset="2"/>
              </a:rPr>
              <a:t> in a </a:t>
            </a:r>
            <a:r>
              <a:rPr lang="de-DE" dirty="0" err="1">
                <a:sym typeface="Wingdings" panose="05000000000000000000" pitchFamily="2" charset="2"/>
              </a:rPr>
              <a:t>way</a:t>
            </a:r>
            <a:r>
              <a:rPr lang="de-DE" dirty="0">
                <a:sym typeface="Wingdings" panose="05000000000000000000" pitchFamily="2" charset="2"/>
              </a:rPr>
              <a:t>, </a:t>
            </a:r>
            <a:r>
              <a:rPr lang="de-DE" dirty="0" err="1">
                <a:sym typeface="Wingdings" panose="05000000000000000000" pitchFamily="2" charset="2"/>
              </a:rPr>
              <a:t>that</a:t>
            </a:r>
            <a:r>
              <a:rPr lang="de-DE" dirty="0">
                <a:sym typeface="Wingdings" panose="05000000000000000000" pitchFamily="2" charset="2"/>
              </a:rPr>
              <a:t> </a:t>
            </a:r>
            <a:r>
              <a:rPr lang="de-DE" dirty="0" err="1">
                <a:sym typeface="Wingdings" panose="05000000000000000000" pitchFamily="2" charset="2"/>
              </a:rPr>
              <a:t>it</a:t>
            </a:r>
            <a:r>
              <a:rPr lang="de-DE" dirty="0">
                <a:sym typeface="Wingdings" panose="05000000000000000000" pitchFamily="2" charset="2"/>
              </a:rPr>
              <a:t> </a:t>
            </a:r>
            <a:r>
              <a:rPr lang="de-DE" dirty="0" err="1">
                <a:sym typeface="Wingdings" panose="05000000000000000000" pitchFamily="2" charset="2"/>
              </a:rPr>
              <a:t>matches</a:t>
            </a:r>
            <a:r>
              <a:rPr lang="de-DE" dirty="0">
                <a:sym typeface="Wingdings" panose="05000000000000000000" pitchFamily="2" charset="2"/>
              </a:rPr>
              <a:t> </a:t>
            </a:r>
            <a:r>
              <a:rPr lang="de-DE" dirty="0" err="1">
                <a:sym typeface="Wingdings" panose="05000000000000000000" pitchFamily="2" charset="2"/>
              </a:rPr>
              <a:t>the</a:t>
            </a:r>
            <a:r>
              <a:rPr lang="de-DE" dirty="0">
                <a:sym typeface="Wingdings" panose="05000000000000000000" pitchFamily="2" charset="2"/>
              </a:rPr>
              <a:t> Pin </a:t>
            </a:r>
            <a:r>
              <a:rPr lang="de-DE" dirty="0" err="1">
                <a:sym typeface="Wingdings" panose="05000000000000000000" pitchFamily="2" charset="2"/>
              </a:rPr>
              <a:t>assignement</a:t>
            </a:r>
            <a:r>
              <a:rPr lang="de-DE" dirty="0">
                <a:sym typeface="Wingdings" panose="05000000000000000000" pitchFamily="2" charset="2"/>
              </a:rPr>
              <a:t> on </a:t>
            </a:r>
            <a:r>
              <a:rPr lang="de-DE" dirty="0" err="1">
                <a:sym typeface="Wingdings" panose="05000000000000000000" pitchFamily="2" charset="2"/>
              </a:rPr>
              <a:t>the</a:t>
            </a:r>
            <a:r>
              <a:rPr lang="de-DE" dirty="0">
                <a:sym typeface="Wingdings" panose="05000000000000000000" pitchFamily="2" charset="2"/>
              </a:rPr>
              <a:t> Gateway!</a:t>
            </a:r>
          </a:p>
          <a:p>
            <a:pPr lvl="2"/>
            <a:r>
              <a:rPr lang="de-DE" dirty="0">
                <a:sym typeface="Wingdings" panose="05000000000000000000" pitchFamily="2" charset="2"/>
              </a:rPr>
              <a:t>E. g., </a:t>
            </a:r>
            <a:r>
              <a:rPr lang="de-DE" dirty="0" err="1">
                <a:sym typeface="Wingdings" panose="05000000000000000000" pitchFamily="2" charset="2"/>
              </a:rPr>
              <a:t>compare</a:t>
            </a:r>
            <a:r>
              <a:rPr lang="de-DE" dirty="0">
                <a:sym typeface="Wingdings" panose="05000000000000000000" pitchFamily="2" charset="2"/>
              </a:rPr>
              <a:t> </a:t>
            </a:r>
            <a:r>
              <a:rPr lang="de-DE" dirty="0" err="1">
                <a:sym typeface="Wingdings" panose="05000000000000000000" pitchFamily="2" charset="2"/>
              </a:rPr>
              <a:t>the</a:t>
            </a:r>
            <a:r>
              <a:rPr lang="de-DE" dirty="0">
                <a:sym typeface="Wingdings" panose="05000000000000000000" pitchFamily="2" charset="2"/>
              </a:rPr>
              <a:t> PCB </a:t>
            </a:r>
            <a:r>
              <a:rPr lang="de-DE" dirty="0" err="1">
                <a:sym typeface="Wingdings" panose="05000000000000000000" pitchFamily="2" charset="2"/>
              </a:rPr>
              <a:t>solder</a:t>
            </a:r>
            <a:r>
              <a:rPr lang="de-DE" dirty="0">
                <a:sym typeface="Wingdings" panose="05000000000000000000" pitchFamily="2" charset="2"/>
              </a:rPr>
              <a:t> </a:t>
            </a:r>
            <a:r>
              <a:rPr lang="de-DE" dirty="0" err="1">
                <a:sym typeface="Wingdings" panose="05000000000000000000" pitchFamily="2" charset="2"/>
              </a:rPr>
              <a:t>point</a:t>
            </a:r>
            <a:r>
              <a:rPr lang="de-DE" dirty="0">
                <a:sym typeface="Wingdings" panose="05000000000000000000" pitchFamily="2" charset="2"/>
              </a:rPr>
              <a:t>: The </a:t>
            </a:r>
            <a:r>
              <a:rPr lang="de-DE" dirty="0" err="1">
                <a:sym typeface="Wingdings" panose="05000000000000000000" pitchFamily="2" charset="2"/>
              </a:rPr>
              <a:t>squared</a:t>
            </a:r>
            <a:r>
              <a:rPr lang="de-DE" dirty="0">
                <a:sym typeface="Wingdings" panose="05000000000000000000" pitchFamily="2" charset="2"/>
              </a:rPr>
              <a:t> </a:t>
            </a:r>
            <a:r>
              <a:rPr lang="de-DE" dirty="0" err="1">
                <a:sym typeface="Wingdings" panose="05000000000000000000" pitchFamily="2" charset="2"/>
              </a:rPr>
              <a:t>solder</a:t>
            </a:r>
            <a:r>
              <a:rPr lang="de-DE" dirty="0">
                <a:sym typeface="Wingdings" panose="05000000000000000000" pitchFamily="2" charset="2"/>
              </a:rPr>
              <a:t> </a:t>
            </a:r>
            <a:r>
              <a:rPr lang="de-DE" dirty="0" err="1">
                <a:sym typeface="Wingdings" panose="05000000000000000000" pitchFamily="2" charset="2"/>
              </a:rPr>
              <a:t>point</a:t>
            </a:r>
            <a:r>
              <a:rPr lang="de-DE" dirty="0">
                <a:sym typeface="Wingdings" panose="05000000000000000000" pitchFamily="2" charset="2"/>
              </a:rPr>
              <a:t> </a:t>
            </a:r>
            <a:r>
              <a:rPr lang="de-DE" dirty="0" err="1">
                <a:sym typeface="Wingdings" panose="05000000000000000000" pitchFamily="2" charset="2"/>
              </a:rPr>
              <a:t>marks</a:t>
            </a:r>
            <a:r>
              <a:rPr lang="de-DE" dirty="0">
                <a:sym typeface="Wingdings" panose="05000000000000000000" pitchFamily="2" charset="2"/>
              </a:rPr>
              <a:t> PIN 1 on </a:t>
            </a:r>
            <a:r>
              <a:rPr lang="de-DE" dirty="0" err="1">
                <a:sym typeface="Wingdings" panose="05000000000000000000" pitchFamily="2" charset="2"/>
              </a:rPr>
              <a:t>each</a:t>
            </a:r>
            <a:r>
              <a:rPr lang="de-DE" dirty="0">
                <a:sym typeface="Wingdings" panose="05000000000000000000" pitchFamily="2" charset="2"/>
              </a:rPr>
              <a:t> </a:t>
            </a:r>
            <a:r>
              <a:rPr lang="de-DE" dirty="0" err="1">
                <a:sym typeface="Wingdings" panose="05000000000000000000" pitchFamily="2" charset="2"/>
              </a:rPr>
              <a:t>device</a:t>
            </a:r>
            <a:endParaRPr lang="de-DE" dirty="0">
              <a:sym typeface="Wingdings" panose="05000000000000000000" pitchFamily="2" charset="2"/>
            </a:endParaRPr>
          </a:p>
          <a:p>
            <a:pPr lvl="2"/>
            <a:r>
              <a:rPr lang="de-DE" dirty="0" err="1">
                <a:sym typeface="Wingdings" panose="05000000000000000000" pitchFamily="2" charset="2"/>
              </a:rPr>
              <a:t>From</a:t>
            </a:r>
            <a:r>
              <a:rPr lang="de-DE" dirty="0">
                <a:sym typeface="Wingdings" panose="05000000000000000000" pitchFamily="2" charset="2"/>
              </a:rPr>
              <a:t> top </a:t>
            </a:r>
            <a:r>
              <a:rPr lang="de-DE" dirty="0" err="1">
                <a:sym typeface="Wingdings" panose="05000000000000000000" pitchFamily="2" charset="2"/>
              </a:rPr>
              <a:t>perspective</a:t>
            </a:r>
            <a:r>
              <a:rPr lang="de-DE" dirty="0">
                <a:sym typeface="Wingdings" panose="05000000000000000000" pitchFamily="2" charset="2"/>
              </a:rPr>
              <a:t>, PIN 1 </a:t>
            </a:r>
            <a:r>
              <a:rPr lang="de-DE" dirty="0" err="1">
                <a:sym typeface="Wingdings" panose="05000000000000000000" pitchFamily="2" charset="2"/>
              </a:rPr>
              <a:t>is</a:t>
            </a:r>
            <a:r>
              <a:rPr lang="de-DE" dirty="0">
                <a:sym typeface="Wingdings" panose="05000000000000000000" pitchFamily="2" charset="2"/>
              </a:rPr>
              <a:t> </a:t>
            </a:r>
            <a:r>
              <a:rPr lang="de-DE" dirty="0" err="1">
                <a:sym typeface="Wingdings" panose="05000000000000000000" pitchFamily="2" charset="2"/>
              </a:rPr>
              <a:t>observed</a:t>
            </a:r>
            <a:r>
              <a:rPr lang="de-DE" dirty="0">
                <a:sym typeface="Wingdings" panose="05000000000000000000" pitchFamily="2" charset="2"/>
              </a:rPr>
              <a:t> </a:t>
            </a:r>
            <a:r>
              <a:rPr lang="de-DE" dirty="0" err="1">
                <a:sym typeface="Wingdings" panose="05000000000000000000" pitchFamily="2" charset="2"/>
              </a:rPr>
              <a:t>by</a:t>
            </a:r>
            <a:r>
              <a:rPr lang="de-DE" dirty="0">
                <a:sym typeface="Wingdings" panose="05000000000000000000" pitchFamily="2" charset="2"/>
              </a:rPr>
              <a:t> an </a:t>
            </a:r>
            <a:r>
              <a:rPr lang="de-DE" dirty="0" err="1">
                <a:sym typeface="Wingdings" panose="05000000000000000000" pitchFamily="2" charset="2"/>
              </a:rPr>
              <a:t>interruption</a:t>
            </a:r>
            <a:r>
              <a:rPr lang="de-DE" dirty="0">
                <a:sym typeface="Wingdings" panose="05000000000000000000" pitchFamily="2" charset="2"/>
              </a:rPr>
              <a:t> </a:t>
            </a:r>
            <a:r>
              <a:rPr lang="de-DE" dirty="0" err="1">
                <a:sym typeface="Wingdings" panose="05000000000000000000" pitchFamily="2" charset="2"/>
              </a:rPr>
              <a:t>of</a:t>
            </a:r>
            <a:r>
              <a:rPr lang="de-DE" dirty="0">
                <a:sym typeface="Wingdings" panose="05000000000000000000" pitchFamily="2" charset="2"/>
              </a:rPr>
              <a:t> </a:t>
            </a:r>
            <a:r>
              <a:rPr lang="de-DE" dirty="0" err="1">
                <a:sym typeface="Wingdings" panose="05000000000000000000" pitchFamily="2" charset="2"/>
              </a:rPr>
              <a:t>the</a:t>
            </a:r>
            <a:r>
              <a:rPr lang="de-DE" dirty="0">
                <a:sym typeface="Wingdings" panose="05000000000000000000" pitchFamily="2" charset="2"/>
              </a:rPr>
              <a:t> </a:t>
            </a:r>
            <a:r>
              <a:rPr lang="de-DE" dirty="0" err="1">
                <a:sym typeface="Wingdings" panose="05000000000000000000" pitchFamily="2" charset="2"/>
              </a:rPr>
              <a:t>white</a:t>
            </a:r>
            <a:r>
              <a:rPr lang="de-DE" dirty="0">
                <a:sym typeface="Wingdings" panose="05000000000000000000" pitchFamily="2" charset="2"/>
              </a:rPr>
              <a:t> </a:t>
            </a:r>
            <a:r>
              <a:rPr lang="de-DE" dirty="0" err="1">
                <a:sym typeface="Wingdings" panose="05000000000000000000" pitchFamily="2" charset="2"/>
              </a:rPr>
              <a:t>frame</a:t>
            </a:r>
            <a:endParaRPr lang="de-DE" dirty="0"/>
          </a:p>
        </p:txBody>
      </p:sp>
      <p:pic>
        <p:nvPicPr>
          <p:cNvPr id="3" name="Grafik 2">
            <a:extLst>
              <a:ext uri="{FF2B5EF4-FFF2-40B4-BE49-F238E27FC236}">
                <a16:creationId xmlns:a16="http://schemas.microsoft.com/office/drawing/2014/main" id="{505492AB-FE6C-46BA-BED5-D750A9E64039}"/>
              </a:ext>
            </a:extLst>
          </p:cNvPr>
          <p:cNvPicPr>
            <a:picLocks noChangeAspect="1"/>
          </p:cNvPicPr>
          <p:nvPr/>
        </p:nvPicPr>
        <p:blipFill>
          <a:blip r:embed="rId2"/>
          <a:stretch>
            <a:fillRect/>
          </a:stretch>
        </p:blipFill>
        <p:spPr>
          <a:xfrm>
            <a:off x="6459583" y="1208815"/>
            <a:ext cx="5348417" cy="323393"/>
          </a:xfrm>
          <a:prstGeom prst="rect">
            <a:avLst/>
          </a:prstGeom>
        </p:spPr>
      </p:pic>
      <p:pic>
        <p:nvPicPr>
          <p:cNvPr id="9" name="Grafik 8">
            <a:extLst>
              <a:ext uri="{FF2B5EF4-FFF2-40B4-BE49-F238E27FC236}">
                <a16:creationId xmlns:a16="http://schemas.microsoft.com/office/drawing/2014/main" id="{80B853CA-3C32-4398-BB1D-368D0E898CF8}"/>
              </a:ext>
            </a:extLst>
          </p:cNvPr>
          <p:cNvPicPr>
            <a:picLocks noChangeAspect="1"/>
          </p:cNvPicPr>
          <p:nvPr/>
        </p:nvPicPr>
        <p:blipFill rotWithShape="1">
          <a:blip r:embed="rId3"/>
          <a:srcRect l="10131" t="26185" r="14306" b="16418"/>
          <a:stretch/>
        </p:blipFill>
        <p:spPr>
          <a:xfrm>
            <a:off x="3238500" y="3848765"/>
            <a:ext cx="4242285" cy="2416789"/>
          </a:xfrm>
          <a:prstGeom prst="rect">
            <a:avLst/>
          </a:prstGeom>
        </p:spPr>
      </p:pic>
      <p:pic>
        <p:nvPicPr>
          <p:cNvPr id="11" name="Grafik 10">
            <a:extLst>
              <a:ext uri="{FF2B5EF4-FFF2-40B4-BE49-F238E27FC236}">
                <a16:creationId xmlns:a16="http://schemas.microsoft.com/office/drawing/2014/main" id="{4E7D50D2-7E25-4CE9-B991-2FB9A914AEFA}"/>
              </a:ext>
            </a:extLst>
          </p:cNvPr>
          <p:cNvPicPr>
            <a:picLocks noChangeAspect="1"/>
          </p:cNvPicPr>
          <p:nvPr/>
        </p:nvPicPr>
        <p:blipFill rotWithShape="1">
          <a:blip r:embed="rId4"/>
          <a:srcRect l="52100" t="54199" r="29541" b="26048"/>
          <a:stretch/>
        </p:blipFill>
        <p:spPr>
          <a:xfrm>
            <a:off x="8504233" y="4290539"/>
            <a:ext cx="1259114" cy="1016000"/>
          </a:xfrm>
          <a:prstGeom prst="rect">
            <a:avLst/>
          </a:prstGeom>
        </p:spPr>
      </p:pic>
      <p:pic>
        <p:nvPicPr>
          <p:cNvPr id="13" name="Grafik 12" descr="Ein Bild, das Karte enthält.&#10;&#10;Automatisch generierte Beschreibung">
            <a:extLst>
              <a:ext uri="{FF2B5EF4-FFF2-40B4-BE49-F238E27FC236}">
                <a16:creationId xmlns:a16="http://schemas.microsoft.com/office/drawing/2014/main" id="{BCC5A1BC-80AF-4BD9-A6C2-14FD42E2BF4D}"/>
              </a:ext>
            </a:extLst>
          </p:cNvPr>
          <p:cNvPicPr>
            <a:picLocks noChangeAspect="1"/>
          </p:cNvPicPr>
          <p:nvPr/>
        </p:nvPicPr>
        <p:blipFill rotWithShape="1">
          <a:blip r:embed="rId5"/>
          <a:srcRect l="6822" t="17237" r="31448" b="13504"/>
          <a:stretch/>
        </p:blipFill>
        <p:spPr>
          <a:xfrm rot="5400000">
            <a:off x="684486" y="4040579"/>
            <a:ext cx="2420202" cy="2036574"/>
          </a:xfrm>
          <a:prstGeom prst="rect">
            <a:avLst/>
          </a:prstGeom>
        </p:spPr>
      </p:pic>
      <p:sp>
        <p:nvSpPr>
          <p:cNvPr id="19" name="Freihandform: Form 18">
            <a:extLst>
              <a:ext uri="{FF2B5EF4-FFF2-40B4-BE49-F238E27FC236}">
                <a16:creationId xmlns:a16="http://schemas.microsoft.com/office/drawing/2014/main" id="{01592D0F-BE06-48E6-A5B3-261D6BE23DE5}"/>
              </a:ext>
            </a:extLst>
          </p:cNvPr>
          <p:cNvSpPr/>
          <p:nvPr/>
        </p:nvSpPr>
        <p:spPr>
          <a:xfrm>
            <a:off x="6196980" y="3445931"/>
            <a:ext cx="3035920" cy="2291887"/>
          </a:xfrm>
          <a:custGeom>
            <a:avLst/>
            <a:gdLst>
              <a:gd name="connsiteX0" fmla="*/ 184770 w 3035920"/>
              <a:gd name="connsiteY0" fmla="*/ 129119 h 2291887"/>
              <a:gd name="connsiteX1" fmla="*/ 241920 w 3035920"/>
              <a:gd name="connsiteY1" fmla="*/ 71969 h 2291887"/>
              <a:gd name="connsiteX2" fmla="*/ 2553320 w 3035920"/>
              <a:gd name="connsiteY2" fmla="*/ 65619 h 2291887"/>
              <a:gd name="connsiteX3" fmla="*/ 2185020 w 3035920"/>
              <a:gd name="connsiteY3" fmla="*/ 948269 h 2291887"/>
              <a:gd name="connsiteX4" fmla="*/ 2693020 w 3035920"/>
              <a:gd name="connsiteY4" fmla="*/ 2275419 h 2291887"/>
              <a:gd name="connsiteX5" fmla="*/ 3035920 w 3035920"/>
              <a:gd name="connsiteY5" fmla="*/ 1570569 h 2291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35920" h="2291887">
                <a:moveTo>
                  <a:pt x="184770" y="129119"/>
                </a:moveTo>
                <a:cubicBezTo>
                  <a:pt x="15966" y="105835"/>
                  <a:pt x="-152838" y="82552"/>
                  <a:pt x="241920" y="71969"/>
                </a:cubicBezTo>
                <a:cubicBezTo>
                  <a:pt x="636678" y="61386"/>
                  <a:pt x="2229470" y="-80431"/>
                  <a:pt x="2553320" y="65619"/>
                </a:cubicBezTo>
                <a:cubicBezTo>
                  <a:pt x="2877170" y="211669"/>
                  <a:pt x="2161737" y="579969"/>
                  <a:pt x="2185020" y="948269"/>
                </a:cubicBezTo>
                <a:cubicBezTo>
                  <a:pt x="2208303" y="1316569"/>
                  <a:pt x="2551203" y="2171702"/>
                  <a:pt x="2693020" y="2275419"/>
                </a:cubicBezTo>
                <a:cubicBezTo>
                  <a:pt x="2834837" y="2379136"/>
                  <a:pt x="2935378" y="1974852"/>
                  <a:pt x="3035920" y="1570569"/>
                </a:cubicBezTo>
              </a:path>
            </a:pathLst>
          </a:custGeom>
          <a:no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23" name="Gerade Verbindung mit Pfeil 22">
            <a:extLst>
              <a:ext uri="{FF2B5EF4-FFF2-40B4-BE49-F238E27FC236}">
                <a16:creationId xmlns:a16="http://schemas.microsoft.com/office/drawing/2014/main" id="{0D3F992D-472D-478C-BEC0-6F13231BD5A8}"/>
              </a:ext>
            </a:extLst>
          </p:cNvPr>
          <p:cNvCxnSpPr>
            <a:cxnSpLocks/>
          </p:cNvCxnSpPr>
          <p:nvPr/>
        </p:nvCxnSpPr>
        <p:spPr>
          <a:xfrm>
            <a:off x="7480785" y="4184772"/>
            <a:ext cx="1560139" cy="463428"/>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7" name="Textfeld 26">
            <a:extLst>
              <a:ext uri="{FF2B5EF4-FFF2-40B4-BE49-F238E27FC236}">
                <a16:creationId xmlns:a16="http://schemas.microsoft.com/office/drawing/2014/main" id="{65FFF108-4F3B-483D-B041-6DDD2B62D7F1}"/>
              </a:ext>
            </a:extLst>
          </p:cNvPr>
          <p:cNvSpPr txBox="1"/>
          <p:nvPr/>
        </p:nvSpPr>
        <p:spPr>
          <a:xfrm>
            <a:off x="198965" y="5091095"/>
            <a:ext cx="463550" cy="215444"/>
          </a:xfrm>
          <a:prstGeom prst="rect">
            <a:avLst/>
          </a:prstGeom>
          <a:noFill/>
        </p:spPr>
        <p:txBody>
          <a:bodyPr wrap="square" lIns="0" tIns="0" rIns="0" bIns="0" rtlCol="0">
            <a:spAutoFit/>
          </a:bodyPr>
          <a:lstStyle/>
          <a:p>
            <a:r>
              <a:rPr lang="de-DE" sz="1400" dirty="0"/>
              <a:t>PIN 1</a:t>
            </a:r>
          </a:p>
        </p:txBody>
      </p:sp>
      <p:cxnSp>
        <p:nvCxnSpPr>
          <p:cNvPr id="29" name="Gerade Verbindung mit Pfeil 28">
            <a:extLst>
              <a:ext uri="{FF2B5EF4-FFF2-40B4-BE49-F238E27FC236}">
                <a16:creationId xmlns:a16="http://schemas.microsoft.com/office/drawing/2014/main" id="{EB1DA719-9BED-49D3-8967-A799A968D0C2}"/>
              </a:ext>
            </a:extLst>
          </p:cNvPr>
          <p:cNvCxnSpPr>
            <a:stCxn id="27" idx="3"/>
          </p:cNvCxnSpPr>
          <p:nvPr/>
        </p:nvCxnSpPr>
        <p:spPr>
          <a:xfrm flipV="1">
            <a:off x="662515" y="4798539"/>
            <a:ext cx="702735" cy="4002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Gerade Verbindung mit Pfeil 29">
            <a:extLst>
              <a:ext uri="{FF2B5EF4-FFF2-40B4-BE49-F238E27FC236}">
                <a16:creationId xmlns:a16="http://schemas.microsoft.com/office/drawing/2014/main" id="{242A554E-AE1E-479B-86CF-D70FD30D4458}"/>
              </a:ext>
            </a:extLst>
          </p:cNvPr>
          <p:cNvCxnSpPr>
            <a:cxnSpLocks/>
            <a:stCxn id="27" idx="3"/>
          </p:cNvCxnSpPr>
          <p:nvPr/>
        </p:nvCxnSpPr>
        <p:spPr>
          <a:xfrm>
            <a:off x="662515" y="5198817"/>
            <a:ext cx="1452035" cy="2913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feld 13">
            <a:extLst>
              <a:ext uri="{FF2B5EF4-FFF2-40B4-BE49-F238E27FC236}">
                <a16:creationId xmlns:a16="http://schemas.microsoft.com/office/drawing/2014/main" id="{CD54D807-E644-4500-ADF8-0E2C39D78689}"/>
              </a:ext>
            </a:extLst>
          </p:cNvPr>
          <p:cNvSpPr txBox="1"/>
          <p:nvPr/>
        </p:nvSpPr>
        <p:spPr>
          <a:xfrm>
            <a:off x="8461986" y="406192"/>
            <a:ext cx="3820886" cy="307777"/>
          </a:xfrm>
          <a:prstGeom prst="rect">
            <a:avLst/>
          </a:prstGeom>
          <a:noFill/>
        </p:spPr>
        <p:txBody>
          <a:bodyPr wrap="square" lIns="0" tIns="0" rIns="0" bIns="0" rtlCol="0">
            <a:spAutoFit/>
          </a:bodyPr>
          <a:lstStyle/>
          <a:p>
            <a:r>
              <a:rPr lang="de-DE" sz="1000" dirty="0"/>
              <a:t>Disclaimer: </a:t>
            </a:r>
            <a:r>
              <a:rPr lang="en-US" sz="1000" dirty="0"/>
              <a:t>All commands shown here are executed in Windows </a:t>
            </a:r>
            <a:r>
              <a:rPr lang="en-US" sz="1000" dirty="0" err="1"/>
              <a:t>Powershell</a:t>
            </a:r>
            <a:r>
              <a:rPr lang="en-US" sz="1000" dirty="0"/>
              <a:t> or Windows Terminal</a:t>
            </a:r>
            <a:endParaRPr lang="de-DE" sz="1000" dirty="0"/>
          </a:p>
        </p:txBody>
      </p:sp>
    </p:spTree>
    <p:extLst>
      <p:ext uri="{BB962C8B-B14F-4D97-AF65-F5344CB8AC3E}">
        <p14:creationId xmlns:p14="http://schemas.microsoft.com/office/powerpoint/2010/main" val="33093000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EAD07333-5411-4364-4F3F-1605B8447FEB}"/>
              </a:ext>
            </a:extLst>
          </p:cNvPr>
          <p:cNvSpPr>
            <a:spLocks noGrp="1"/>
          </p:cNvSpPr>
          <p:nvPr>
            <p:ph type="ctrTitle"/>
          </p:nvPr>
        </p:nvSpPr>
        <p:spPr/>
        <p:txBody>
          <a:bodyPr/>
          <a:lstStyle/>
          <a:p>
            <a:r>
              <a:rPr lang="en-US" dirty="0"/>
              <a:t>General information</a:t>
            </a:r>
            <a:endParaRPr lang="en-DE" dirty="0"/>
          </a:p>
        </p:txBody>
      </p:sp>
    </p:spTree>
    <p:extLst>
      <p:ext uri="{BB962C8B-B14F-4D97-AF65-F5344CB8AC3E}">
        <p14:creationId xmlns:p14="http://schemas.microsoft.com/office/powerpoint/2010/main" val="16579374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7EF6A3FA-0151-4A8F-8ABF-FA8C3BA73DAA}"/>
              </a:ext>
            </a:extLst>
          </p:cNvPr>
          <p:cNvSpPr>
            <a:spLocks noGrp="1"/>
          </p:cNvSpPr>
          <p:nvPr>
            <p:ph type="title"/>
          </p:nvPr>
        </p:nvSpPr>
        <p:spPr/>
        <p:txBody>
          <a:bodyPr/>
          <a:lstStyle/>
          <a:p>
            <a:r>
              <a:rPr lang="en-US" dirty="0"/>
              <a:t>Operators instructions II </a:t>
            </a:r>
            <a:r>
              <a:rPr lang="de-DE" dirty="0"/>
              <a:t>-</a:t>
            </a:r>
            <a:r>
              <a:rPr lang="en-US" dirty="0"/>
              <a:t> Initial setup / Flashing the firmware</a:t>
            </a:r>
            <a:r>
              <a:rPr lang="de-DE" dirty="0"/>
              <a:t> - Flash, Monitor </a:t>
            </a:r>
          </a:p>
        </p:txBody>
      </p:sp>
      <p:sp>
        <p:nvSpPr>
          <p:cNvPr id="5" name="Textplatzhalter 4">
            <a:extLst>
              <a:ext uri="{FF2B5EF4-FFF2-40B4-BE49-F238E27FC236}">
                <a16:creationId xmlns:a16="http://schemas.microsoft.com/office/drawing/2014/main" id="{1B711FCE-C7F5-418A-94EF-FE9B695BB2B5}"/>
              </a:ext>
            </a:extLst>
          </p:cNvPr>
          <p:cNvSpPr>
            <a:spLocks noGrp="1"/>
          </p:cNvSpPr>
          <p:nvPr>
            <p:ph type="body" sz="quarter" idx="13"/>
          </p:nvPr>
        </p:nvSpPr>
        <p:spPr/>
        <p:txBody>
          <a:bodyPr/>
          <a:lstStyle/>
          <a:p>
            <a:r>
              <a:rPr lang="de-DE" dirty="0" err="1"/>
              <a:t>Flashing</a:t>
            </a:r>
            <a:r>
              <a:rPr lang="de-DE" dirty="0"/>
              <a:t> </a:t>
            </a:r>
            <a:r>
              <a:rPr lang="de-DE" dirty="0" err="1"/>
              <a:t>the</a:t>
            </a:r>
            <a:r>
              <a:rPr lang="de-DE" dirty="0"/>
              <a:t> </a:t>
            </a:r>
            <a:r>
              <a:rPr lang="de-DE" dirty="0" err="1"/>
              <a:t>firmware</a:t>
            </a:r>
            <a:r>
              <a:rPr lang="de-DE" dirty="0"/>
              <a:t> </a:t>
            </a:r>
            <a:r>
              <a:rPr lang="de-DE" dirty="0" err="1"/>
              <a:t>to</a:t>
            </a:r>
            <a:r>
              <a:rPr lang="de-DE" dirty="0"/>
              <a:t> </a:t>
            </a:r>
            <a:r>
              <a:rPr lang="de-DE" dirty="0" err="1"/>
              <a:t>the</a:t>
            </a:r>
            <a:r>
              <a:rPr lang="de-DE" dirty="0"/>
              <a:t> Gateway</a:t>
            </a:r>
          </a:p>
          <a:p>
            <a:pPr lvl="1"/>
            <a:r>
              <a:rPr lang="de-DE" dirty="0"/>
              <a:t>idf.py </a:t>
            </a:r>
            <a:r>
              <a:rPr lang="de-DE" dirty="0" err="1"/>
              <a:t>flash</a:t>
            </a:r>
            <a:endParaRPr lang="de-DE" dirty="0"/>
          </a:p>
          <a:p>
            <a:pPr lvl="1"/>
            <a:endParaRPr lang="de-DE" dirty="0"/>
          </a:p>
          <a:p>
            <a:pPr lvl="1"/>
            <a:endParaRPr lang="de-DE" dirty="0"/>
          </a:p>
          <a:p>
            <a:r>
              <a:rPr lang="de-DE" dirty="0"/>
              <a:t>Serial monitor (</a:t>
            </a:r>
            <a:r>
              <a:rPr lang="de-DE" dirty="0" err="1"/>
              <a:t>for</a:t>
            </a:r>
            <a:r>
              <a:rPr lang="de-DE" dirty="0"/>
              <a:t> </a:t>
            </a:r>
            <a:r>
              <a:rPr lang="de-DE" dirty="0" err="1"/>
              <a:t>debugging</a:t>
            </a:r>
            <a:r>
              <a:rPr lang="de-DE" dirty="0"/>
              <a:t> and </a:t>
            </a:r>
            <a:r>
              <a:rPr lang="de-DE" dirty="0" err="1"/>
              <a:t>checking</a:t>
            </a:r>
            <a:r>
              <a:rPr lang="de-DE" dirty="0"/>
              <a:t> </a:t>
            </a:r>
            <a:r>
              <a:rPr lang="de-DE" dirty="0" err="1"/>
              <a:t>the</a:t>
            </a:r>
            <a:r>
              <a:rPr lang="de-DE" dirty="0"/>
              <a:t> </a:t>
            </a:r>
            <a:r>
              <a:rPr lang="de-DE" dirty="0" err="1"/>
              <a:t>version</a:t>
            </a:r>
            <a:r>
              <a:rPr lang="de-DE" dirty="0"/>
              <a:t>/</a:t>
            </a:r>
            <a:r>
              <a:rPr lang="de-DE" dirty="0" err="1"/>
              <a:t>firmware</a:t>
            </a:r>
            <a:r>
              <a:rPr lang="de-DE" dirty="0"/>
              <a:t>)</a:t>
            </a:r>
          </a:p>
          <a:p>
            <a:pPr lvl="1"/>
            <a:r>
              <a:rPr lang="de-DE" dirty="0"/>
              <a:t>idf.py monitor </a:t>
            </a:r>
          </a:p>
          <a:p>
            <a:pPr lvl="1"/>
            <a:r>
              <a:rPr lang="de-DE" dirty="0" err="1"/>
              <a:t>Basically</a:t>
            </a:r>
            <a:r>
              <a:rPr lang="de-DE" dirty="0"/>
              <a:t> a </a:t>
            </a:r>
            <a:r>
              <a:rPr lang="de-DE" dirty="0" err="1"/>
              <a:t>command</a:t>
            </a:r>
            <a:r>
              <a:rPr lang="de-DE" dirty="0"/>
              <a:t> </a:t>
            </a:r>
            <a:r>
              <a:rPr lang="de-DE" dirty="0" err="1"/>
              <a:t>line</a:t>
            </a:r>
            <a:r>
              <a:rPr lang="de-DE" dirty="0"/>
              <a:t> </a:t>
            </a:r>
            <a:r>
              <a:rPr lang="de-DE" dirty="0" err="1"/>
              <a:t>printing</a:t>
            </a:r>
            <a:r>
              <a:rPr lang="de-DE" dirty="0"/>
              <a:t> </a:t>
            </a:r>
            <a:r>
              <a:rPr lang="de-DE" dirty="0" err="1"/>
              <a:t>info</a:t>
            </a:r>
            <a:r>
              <a:rPr lang="de-DE" dirty="0"/>
              <a:t>, </a:t>
            </a:r>
            <a:r>
              <a:rPr lang="de-DE" dirty="0" err="1"/>
              <a:t>debug</a:t>
            </a:r>
            <a:r>
              <a:rPr lang="de-DE" dirty="0"/>
              <a:t> and </a:t>
            </a:r>
            <a:r>
              <a:rPr lang="de-DE" dirty="0" err="1"/>
              <a:t>error</a:t>
            </a:r>
            <a:r>
              <a:rPr lang="de-DE" dirty="0"/>
              <a:t> </a:t>
            </a:r>
            <a:r>
              <a:rPr lang="de-DE" dirty="0" err="1"/>
              <a:t>messages</a:t>
            </a:r>
            <a:endParaRPr lang="de-DE" dirty="0"/>
          </a:p>
          <a:p>
            <a:pPr lvl="1"/>
            <a:r>
              <a:rPr lang="de-DE" dirty="0">
                <a:highlight>
                  <a:srgbClr val="FFFF00"/>
                </a:highlight>
              </a:rPr>
              <a:t>The </a:t>
            </a:r>
            <a:r>
              <a:rPr lang="de-DE" dirty="0" err="1">
                <a:highlight>
                  <a:srgbClr val="FFFF00"/>
                </a:highlight>
              </a:rPr>
              <a:t>debug</a:t>
            </a:r>
            <a:r>
              <a:rPr lang="de-DE" dirty="0">
                <a:highlight>
                  <a:srgbClr val="FFFF00"/>
                </a:highlight>
              </a:rPr>
              <a:t> </a:t>
            </a:r>
            <a:r>
              <a:rPr lang="de-DE" dirty="0" err="1">
                <a:highlight>
                  <a:srgbClr val="FFFF00"/>
                </a:highlight>
              </a:rPr>
              <a:t>level</a:t>
            </a:r>
            <a:r>
              <a:rPr lang="de-DE" dirty="0">
                <a:highlight>
                  <a:srgbClr val="FFFF00"/>
                </a:highlight>
              </a:rPr>
              <a:t> </a:t>
            </a:r>
            <a:r>
              <a:rPr lang="de-DE" dirty="0" err="1">
                <a:highlight>
                  <a:srgbClr val="FFFF00"/>
                </a:highlight>
              </a:rPr>
              <a:t>can</a:t>
            </a:r>
            <a:r>
              <a:rPr lang="de-DE" dirty="0">
                <a:highlight>
                  <a:srgbClr val="FFFF00"/>
                </a:highlight>
              </a:rPr>
              <a:t> </a:t>
            </a:r>
            <a:r>
              <a:rPr lang="de-DE" dirty="0" err="1">
                <a:highlight>
                  <a:srgbClr val="FFFF00"/>
                </a:highlight>
              </a:rPr>
              <a:t>be</a:t>
            </a:r>
            <a:r>
              <a:rPr lang="de-DE" dirty="0">
                <a:highlight>
                  <a:srgbClr val="FFFF00"/>
                </a:highlight>
              </a:rPr>
              <a:t> </a:t>
            </a:r>
            <a:r>
              <a:rPr lang="de-DE" dirty="0" err="1">
                <a:highlight>
                  <a:srgbClr val="FFFF00"/>
                </a:highlight>
              </a:rPr>
              <a:t>adjusted</a:t>
            </a:r>
            <a:r>
              <a:rPr lang="de-DE" dirty="0">
                <a:highlight>
                  <a:srgbClr val="FFFF00"/>
                </a:highlight>
              </a:rPr>
              <a:t> in ?</a:t>
            </a:r>
          </a:p>
          <a:p>
            <a:pPr lvl="1"/>
            <a:r>
              <a:rPr lang="de-DE" dirty="0" err="1"/>
              <a:t>Might</a:t>
            </a:r>
            <a:r>
              <a:rPr lang="de-DE" dirty="0"/>
              <a:t> </a:t>
            </a:r>
            <a:r>
              <a:rPr lang="de-DE" dirty="0" err="1"/>
              <a:t>be</a:t>
            </a:r>
            <a:r>
              <a:rPr lang="de-DE" dirty="0"/>
              <a:t> </a:t>
            </a:r>
            <a:r>
              <a:rPr lang="de-DE" dirty="0" err="1"/>
              <a:t>necessary</a:t>
            </a:r>
            <a:r>
              <a:rPr lang="de-DE" dirty="0"/>
              <a:t> </a:t>
            </a:r>
            <a:r>
              <a:rPr lang="de-DE" dirty="0" err="1"/>
              <a:t>to</a:t>
            </a:r>
            <a:r>
              <a:rPr lang="de-DE" dirty="0"/>
              <a:t> </a:t>
            </a:r>
            <a:r>
              <a:rPr lang="de-DE" dirty="0" err="1"/>
              <a:t>specify</a:t>
            </a:r>
            <a:r>
              <a:rPr lang="de-DE" dirty="0"/>
              <a:t> </a:t>
            </a:r>
            <a:r>
              <a:rPr lang="de-DE" dirty="0" err="1"/>
              <a:t>the</a:t>
            </a:r>
            <a:r>
              <a:rPr lang="de-DE" dirty="0"/>
              <a:t> </a:t>
            </a:r>
            <a:r>
              <a:rPr lang="de-DE" dirty="0" err="1"/>
              <a:t>port</a:t>
            </a:r>
            <a:r>
              <a:rPr lang="de-DE" dirty="0"/>
              <a:t> </a:t>
            </a:r>
            <a:r>
              <a:rPr lang="de-DE" dirty="0" err="1"/>
              <a:t>by</a:t>
            </a:r>
            <a:r>
              <a:rPr lang="de-DE" dirty="0"/>
              <a:t> </a:t>
            </a:r>
            <a:r>
              <a:rPr lang="de-DE" dirty="0" err="1"/>
              <a:t>adding</a:t>
            </a:r>
            <a:r>
              <a:rPr lang="de-DE" dirty="0"/>
              <a:t> –p com6 (e. g. </a:t>
            </a:r>
            <a:r>
              <a:rPr lang="de-DE" dirty="0" err="1"/>
              <a:t>for</a:t>
            </a:r>
            <a:r>
              <a:rPr lang="de-DE" dirty="0"/>
              <a:t> </a:t>
            </a:r>
            <a:r>
              <a:rPr lang="de-DE" dirty="0" err="1"/>
              <a:t>serial</a:t>
            </a:r>
            <a:r>
              <a:rPr lang="de-DE" dirty="0"/>
              <a:t> </a:t>
            </a:r>
            <a:r>
              <a:rPr lang="de-DE" dirty="0" err="1"/>
              <a:t>port</a:t>
            </a:r>
            <a:r>
              <a:rPr lang="de-DE" dirty="0"/>
              <a:t> COM6)</a:t>
            </a:r>
          </a:p>
          <a:p>
            <a:pPr lvl="1"/>
            <a:endParaRPr lang="de-DE" dirty="0"/>
          </a:p>
          <a:p>
            <a:pPr lvl="1"/>
            <a:endParaRPr lang="de-DE" dirty="0"/>
          </a:p>
          <a:p>
            <a:pPr lvl="1"/>
            <a:endParaRPr lang="de-DE" dirty="0"/>
          </a:p>
          <a:p>
            <a:r>
              <a:rPr lang="de-DE" dirty="0" err="1"/>
              <a:t>Commands</a:t>
            </a:r>
            <a:r>
              <a:rPr lang="de-DE" dirty="0"/>
              <a:t> </a:t>
            </a:r>
            <a:r>
              <a:rPr lang="de-DE" dirty="0" err="1"/>
              <a:t>can</a:t>
            </a:r>
            <a:r>
              <a:rPr lang="de-DE" dirty="0"/>
              <a:t> </a:t>
            </a:r>
            <a:r>
              <a:rPr lang="de-DE" dirty="0" err="1"/>
              <a:t>be</a:t>
            </a:r>
            <a:r>
              <a:rPr lang="de-DE" dirty="0"/>
              <a:t> </a:t>
            </a:r>
            <a:r>
              <a:rPr lang="de-DE" dirty="0" err="1"/>
              <a:t>combined</a:t>
            </a:r>
            <a:r>
              <a:rPr lang="de-DE" dirty="0"/>
              <a:t> / </a:t>
            </a:r>
            <a:r>
              <a:rPr lang="de-DE" dirty="0" err="1"/>
              <a:t>executed</a:t>
            </a:r>
            <a:r>
              <a:rPr lang="de-DE" dirty="0"/>
              <a:t> </a:t>
            </a:r>
            <a:r>
              <a:rPr lang="de-DE" dirty="0" err="1"/>
              <a:t>one</a:t>
            </a:r>
            <a:r>
              <a:rPr lang="de-DE" dirty="0"/>
              <a:t> after </a:t>
            </a:r>
            <a:r>
              <a:rPr lang="de-DE" dirty="0" err="1"/>
              <a:t>the</a:t>
            </a:r>
            <a:r>
              <a:rPr lang="de-DE" dirty="0"/>
              <a:t> </a:t>
            </a:r>
            <a:r>
              <a:rPr lang="de-DE" dirty="0" err="1"/>
              <a:t>other</a:t>
            </a:r>
            <a:r>
              <a:rPr lang="de-DE" dirty="0"/>
              <a:t> in </a:t>
            </a:r>
            <a:r>
              <a:rPr lang="de-DE" dirty="0" err="1"/>
              <a:t>one</a:t>
            </a:r>
            <a:r>
              <a:rPr lang="de-DE" dirty="0"/>
              <a:t> </a:t>
            </a:r>
            <a:r>
              <a:rPr lang="de-DE" dirty="0" err="1"/>
              <a:t>command</a:t>
            </a:r>
            <a:r>
              <a:rPr lang="de-DE" dirty="0"/>
              <a:t> (</a:t>
            </a:r>
            <a:r>
              <a:rPr lang="de-DE" dirty="0" err="1">
                <a:highlight>
                  <a:srgbClr val="FFFF00"/>
                </a:highlight>
              </a:rPr>
              <a:t>flash</a:t>
            </a:r>
            <a:r>
              <a:rPr lang="de-DE" dirty="0">
                <a:highlight>
                  <a:srgbClr val="FFFF00"/>
                </a:highlight>
              </a:rPr>
              <a:t> also </a:t>
            </a:r>
            <a:r>
              <a:rPr lang="de-DE" dirty="0" err="1">
                <a:highlight>
                  <a:srgbClr val="FFFF00"/>
                </a:highlight>
              </a:rPr>
              <a:t>incorporates</a:t>
            </a:r>
            <a:r>
              <a:rPr lang="de-DE" dirty="0">
                <a:highlight>
                  <a:srgbClr val="FFFF00"/>
                </a:highlight>
              </a:rPr>
              <a:t> </a:t>
            </a:r>
            <a:r>
              <a:rPr lang="de-DE" dirty="0" err="1">
                <a:highlight>
                  <a:srgbClr val="FFFF00"/>
                </a:highlight>
              </a:rPr>
              <a:t>the</a:t>
            </a:r>
            <a:r>
              <a:rPr lang="de-DE" dirty="0">
                <a:highlight>
                  <a:srgbClr val="FFFF00"/>
                </a:highlight>
              </a:rPr>
              <a:t> </a:t>
            </a:r>
            <a:r>
              <a:rPr lang="de-DE" dirty="0" err="1">
                <a:highlight>
                  <a:srgbClr val="FFFF00"/>
                </a:highlight>
              </a:rPr>
              <a:t>build</a:t>
            </a:r>
            <a:r>
              <a:rPr lang="de-DE" dirty="0">
                <a:highlight>
                  <a:srgbClr val="FFFF00"/>
                </a:highlight>
              </a:rPr>
              <a:t> </a:t>
            </a:r>
            <a:r>
              <a:rPr lang="de-DE" dirty="0" err="1">
                <a:highlight>
                  <a:srgbClr val="FFFF00"/>
                </a:highlight>
              </a:rPr>
              <a:t>command</a:t>
            </a:r>
            <a:r>
              <a:rPr lang="de-DE" dirty="0"/>
              <a:t>)</a:t>
            </a:r>
          </a:p>
          <a:p>
            <a:pPr lvl="1"/>
            <a:r>
              <a:rPr lang="de-DE" dirty="0"/>
              <a:t>E. g., idf.py </a:t>
            </a:r>
            <a:r>
              <a:rPr lang="de-DE" dirty="0" err="1"/>
              <a:t>flash</a:t>
            </a:r>
            <a:r>
              <a:rPr lang="de-DE" dirty="0"/>
              <a:t> monitor </a:t>
            </a:r>
          </a:p>
          <a:p>
            <a:pPr lvl="1"/>
            <a:r>
              <a:rPr lang="de-DE" dirty="0" err="1"/>
              <a:t>Or</a:t>
            </a:r>
            <a:r>
              <a:rPr lang="de-DE" dirty="0"/>
              <a:t> idf.py </a:t>
            </a:r>
            <a:r>
              <a:rPr lang="de-DE" dirty="0" err="1"/>
              <a:t>menuconfig</a:t>
            </a:r>
            <a:r>
              <a:rPr lang="de-DE" dirty="0"/>
              <a:t> </a:t>
            </a:r>
            <a:r>
              <a:rPr lang="de-DE" dirty="0" err="1"/>
              <a:t>flash</a:t>
            </a:r>
            <a:r>
              <a:rPr lang="de-DE" dirty="0"/>
              <a:t> monitor</a:t>
            </a:r>
          </a:p>
        </p:txBody>
      </p:sp>
      <p:pic>
        <p:nvPicPr>
          <p:cNvPr id="7" name="Grafik 6">
            <a:extLst>
              <a:ext uri="{FF2B5EF4-FFF2-40B4-BE49-F238E27FC236}">
                <a16:creationId xmlns:a16="http://schemas.microsoft.com/office/drawing/2014/main" id="{3176B243-7D76-4AC4-B1B9-70686DFFC70C}"/>
              </a:ext>
            </a:extLst>
          </p:cNvPr>
          <p:cNvPicPr>
            <a:picLocks noChangeAspect="1"/>
          </p:cNvPicPr>
          <p:nvPr/>
        </p:nvPicPr>
        <p:blipFill>
          <a:blip r:embed="rId3"/>
          <a:stretch>
            <a:fillRect/>
          </a:stretch>
        </p:blipFill>
        <p:spPr>
          <a:xfrm>
            <a:off x="7034692" y="974710"/>
            <a:ext cx="4773308" cy="336579"/>
          </a:xfrm>
          <a:prstGeom prst="rect">
            <a:avLst/>
          </a:prstGeom>
        </p:spPr>
      </p:pic>
      <p:pic>
        <p:nvPicPr>
          <p:cNvPr id="9" name="Grafik 8">
            <a:extLst>
              <a:ext uri="{FF2B5EF4-FFF2-40B4-BE49-F238E27FC236}">
                <a16:creationId xmlns:a16="http://schemas.microsoft.com/office/drawing/2014/main" id="{764D7C1B-A0A2-4EC7-8393-9BBC9C9CE67F}"/>
              </a:ext>
            </a:extLst>
          </p:cNvPr>
          <p:cNvPicPr>
            <a:picLocks noChangeAspect="1"/>
          </p:cNvPicPr>
          <p:nvPr/>
        </p:nvPicPr>
        <p:blipFill>
          <a:blip r:embed="rId4"/>
          <a:stretch>
            <a:fillRect/>
          </a:stretch>
        </p:blipFill>
        <p:spPr>
          <a:xfrm>
            <a:off x="7034690" y="2655992"/>
            <a:ext cx="4773309" cy="278681"/>
          </a:xfrm>
          <a:prstGeom prst="rect">
            <a:avLst/>
          </a:prstGeom>
        </p:spPr>
      </p:pic>
      <p:pic>
        <p:nvPicPr>
          <p:cNvPr id="11" name="Grafik 10">
            <a:extLst>
              <a:ext uri="{FF2B5EF4-FFF2-40B4-BE49-F238E27FC236}">
                <a16:creationId xmlns:a16="http://schemas.microsoft.com/office/drawing/2014/main" id="{4E09914B-5AE0-4224-9697-80E953686600}"/>
              </a:ext>
            </a:extLst>
          </p:cNvPr>
          <p:cNvPicPr>
            <a:picLocks noChangeAspect="1"/>
          </p:cNvPicPr>
          <p:nvPr/>
        </p:nvPicPr>
        <p:blipFill>
          <a:blip r:embed="rId5"/>
          <a:stretch>
            <a:fillRect/>
          </a:stretch>
        </p:blipFill>
        <p:spPr>
          <a:xfrm>
            <a:off x="7034690" y="5455401"/>
            <a:ext cx="4773309" cy="304032"/>
          </a:xfrm>
          <a:prstGeom prst="rect">
            <a:avLst/>
          </a:prstGeom>
        </p:spPr>
      </p:pic>
      <p:sp>
        <p:nvSpPr>
          <p:cNvPr id="10" name="Textfeld 9">
            <a:extLst>
              <a:ext uri="{FF2B5EF4-FFF2-40B4-BE49-F238E27FC236}">
                <a16:creationId xmlns:a16="http://schemas.microsoft.com/office/drawing/2014/main" id="{CD54D807-E644-4500-ADF8-0E2C39D78689}"/>
              </a:ext>
            </a:extLst>
          </p:cNvPr>
          <p:cNvSpPr txBox="1"/>
          <p:nvPr/>
        </p:nvSpPr>
        <p:spPr>
          <a:xfrm>
            <a:off x="8461986" y="93819"/>
            <a:ext cx="3820886" cy="307777"/>
          </a:xfrm>
          <a:prstGeom prst="rect">
            <a:avLst/>
          </a:prstGeom>
          <a:noFill/>
        </p:spPr>
        <p:txBody>
          <a:bodyPr wrap="square" lIns="0" tIns="0" rIns="0" bIns="0" rtlCol="0">
            <a:spAutoFit/>
          </a:bodyPr>
          <a:lstStyle/>
          <a:p>
            <a:r>
              <a:rPr lang="de-DE" sz="1000" dirty="0"/>
              <a:t>Disclaimer: </a:t>
            </a:r>
            <a:r>
              <a:rPr lang="en-US" sz="1000" dirty="0"/>
              <a:t>All commands shown here are executed in Windows </a:t>
            </a:r>
            <a:r>
              <a:rPr lang="en-US" sz="1000" dirty="0" err="1"/>
              <a:t>Powershell</a:t>
            </a:r>
            <a:r>
              <a:rPr lang="en-US" sz="1000" dirty="0"/>
              <a:t> or Windows Terminal</a:t>
            </a:r>
            <a:endParaRPr lang="de-DE" sz="1000" dirty="0"/>
          </a:p>
        </p:txBody>
      </p:sp>
    </p:spTree>
    <p:extLst>
      <p:ext uri="{BB962C8B-B14F-4D97-AF65-F5344CB8AC3E}">
        <p14:creationId xmlns:p14="http://schemas.microsoft.com/office/powerpoint/2010/main" val="3983773632"/>
      </p:ext>
    </p:extLst>
  </p:cSld>
  <p:clrMapOvr>
    <a:masterClrMapping/>
  </p:clrMapOvr>
  <p:extLst>
    <p:ext uri="{6950BFC3-D8DA-4A85-94F7-54DA5524770B}">
      <p188:commentRel xmlns:p188="http://schemas.microsoft.com/office/powerpoint/2018/8/main" r:id="rId2"/>
    </p:ext>
  </p:extLs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3">
            <a:extLst>
              <a:ext uri="{FF2B5EF4-FFF2-40B4-BE49-F238E27FC236}">
                <a16:creationId xmlns:a16="http://schemas.microsoft.com/office/drawing/2014/main" id="{0C3E081B-A772-0D72-6B1D-075C035CDAA4}"/>
              </a:ext>
            </a:extLst>
          </p:cNvPr>
          <p:cNvSpPr>
            <a:spLocks noGrp="1"/>
          </p:cNvSpPr>
          <p:nvPr>
            <p:ph type="ctrTitle"/>
          </p:nvPr>
        </p:nvSpPr>
        <p:spPr>
          <a:xfrm>
            <a:off x="384000" y="2204136"/>
            <a:ext cx="11424000" cy="540000"/>
          </a:xfrm>
        </p:spPr>
        <p:txBody>
          <a:bodyPr/>
          <a:lstStyle/>
          <a:p>
            <a:r>
              <a:rPr lang="en-US" dirty="0"/>
              <a:t>Developers instructions - Development / Adjusting the firmware</a:t>
            </a:r>
            <a:endParaRPr lang="en-DE" dirty="0"/>
          </a:p>
        </p:txBody>
      </p:sp>
    </p:spTree>
    <p:extLst>
      <p:ext uri="{BB962C8B-B14F-4D97-AF65-F5344CB8AC3E}">
        <p14:creationId xmlns:p14="http://schemas.microsoft.com/office/powerpoint/2010/main" val="78708776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1CC4BA1-47FD-40E0-925D-BD34CD9158E4}"/>
              </a:ext>
            </a:extLst>
          </p:cNvPr>
          <p:cNvSpPr>
            <a:spLocks noGrp="1"/>
          </p:cNvSpPr>
          <p:nvPr>
            <p:ph type="title"/>
          </p:nvPr>
        </p:nvSpPr>
        <p:spPr/>
        <p:txBody>
          <a:bodyPr/>
          <a:lstStyle/>
          <a:p>
            <a:r>
              <a:rPr lang="en-US" dirty="0"/>
              <a:t>Developers instructions - Development / Adjusting the firmware</a:t>
            </a:r>
            <a:endParaRPr lang="en-DE" dirty="0"/>
          </a:p>
        </p:txBody>
      </p:sp>
      <p:sp>
        <p:nvSpPr>
          <p:cNvPr id="3" name="Textplatzhalter 2">
            <a:extLst>
              <a:ext uri="{FF2B5EF4-FFF2-40B4-BE49-F238E27FC236}">
                <a16:creationId xmlns:a16="http://schemas.microsoft.com/office/drawing/2014/main" id="{A44323D9-F0E9-4CCF-97C6-22D5E70D7BA3}"/>
              </a:ext>
            </a:extLst>
          </p:cNvPr>
          <p:cNvSpPr>
            <a:spLocks noGrp="1"/>
          </p:cNvSpPr>
          <p:nvPr>
            <p:ph type="body" sz="quarter" idx="13"/>
          </p:nvPr>
        </p:nvSpPr>
        <p:spPr>
          <a:xfrm>
            <a:off x="383119" y="871200"/>
            <a:ext cx="9172362" cy="5292000"/>
          </a:xfrm>
        </p:spPr>
        <p:txBody>
          <a:bodyPr/>
          <a:lstStyle/>
          <a:p>
            <a:r>
              <a:rPr lang="de-DE" dirty="0"/>
              <a:t>The </a:t>
            </a:r>
            <a:r>
              <a:rPr lang="de-DE" dirty="0" err="1"/>
              <a:t>header</a:t>
            </a:r>
            <a:r>
              <a:rPr lang="de-DE" dirty="0"/>
              <a:t> </a:t>
            </a:r>
            <a:r>
              <a:rPr lang="de-DE" dirty="0" err="1"/>
              <a:t>files</a:t>
            </a:r>
            <a:r>
              <a:rPr lang="de-DE" dirty="0"/>
              <a:t> (*.h) </a:t>
            </a:r>
            <a:r>
              <a:rPr lang="de-DE" dirty="0" err="1"/>
              <a:t>are</a:t>
            </a:r>
            <a:r>
              <a:rPr lang="de-DE" dirty="0"/>
              <a:t>, </a:t>
            </a:r>
            <a:r>
              <a:rPr lang="de-DE" dirty="0" err="1"/>
              <a:t>for</a:t>
            </a:r>
            <a:r>
              <a:rPr lang="de-DE" dirty="0"/>
              <a:t> </a:t>
            </a:r>
            <a:r>
              <a:rPr lang="de-DE" dirty="0" err="1"/>
              <a:t>the</a:t>
            </a:r>
            <a:r>
              <a:rPr lang="de-DE" dirty="0"/>
              <a:t> </a:t>
            </a:r>
            <a:r>
              <a:rPr lang="de-DE" dirty="0" err="1"/>
              <a:t>most</a:t>
            </a:r>
            <a:r>
              <a:rPr lang="de-DE" dirty="0"/>
              <a:t> </a:t>
            </a:r>
            <a:r>
              <a:rPr lang="de-DE" dirty="0" err="1"/>
              <a:t>part</a:t>
            </a:r>
            <a:r>
              <a:rPr lang="de-DE" dirty="0"/>
              <a:t>, </a:t>
            </a:r>
            <a:r>
              <a:rPr lang="de-DE" dirty="0" err="1"/>
              <a:t>commented</a:t>
            </a:r>
            <a:r>
              <a:rPr lang="de-DE" dirty="0"/>
              <a:t> </a:t>
            </a:r>
            <a:r>
              <a:rPr lang="de-DE" dirty="0" err="1"/>
              <a:t>within</a:t>
            </a:r>
            <a:r>
              <a:rPr lang="de-DE" dirty="0"/>
              <a:t> </a:t>
            </a:r>
            <a:r>
              <a:rPr lang="de-DE" dirty="0" err="1"/>
              <a:t>the</a:t>
            </a:r>
            <a:r>
              <a:rPr lang="de-DE" dirty="0"/>
              <a:t> code</a:t>
            </a:r>
          </a:p>
          <a:p>
            <a:pPr lvl="1"/>
            <a:r>
              <a:rPr lang="de-DE" dirty="0" err="1"/>
              <a:t>From</a:t>
            </a:r>
            <a:r>
              <a:rPr lang="de-DE" dirty="0"/>
              <a:t> </a:t>
            </a:r>
            <a:r>
              <a:rPr lang="de-DE" dirty="0" err="1"/>
              <a:t>these</a:t>
            </a:r>
            <a:r>
              <a:rPr lang="de-DE" dirty="0"/>
              <a:t>, a </a:t>
            </a:r>
            <a:r>
              <a:rPr lang="de-DE" dirty="0" err="1"/>
              <a:t>Doxygen</a:t>
            </a:r>
            <a:r>
              <a:rPr lang="de-DE" dirty="0"/>
              <a:t> </a:t>
            </a:r>
            <a:r>
              <a:rPr lang="de-DE" dirty="0" err="1"/>
              <a:t>documentation</a:t>
            </a:r>
            <a:r>
              <a:rPr lang="de-DE" dirty="0"/>
              <a:t> </a:t>
            </a:r>
            <a:r>
              <a:rPr lang="de-DE" dirty="0" err="1"/>
              <a:t>has</a:t>
            </a:r>
            <a:r>
              <a:rPr lang="de-DE" dirty="0"/>
              <a:t> </a:t>
            </a:r>
            <a:r>
              <a:rPr lang="de-DE" dirty="0" err="1"/>
              <a:t>been</a:t>
            </a:r>
            <a:r>
              <a:rPr lang="de-DE" dirty="0"/>
              <a:t> </a:t>
            </a:r>
            <a:r>
              <a:rPr lang="de-DE" dirty="0" err="1"/>
              <a:t>created</a:t>
            </a:r>
            <a:endParaRPr lang="de-DE" dirty="0"/>
          </a:p>
          <a:p>
            <a:pPr lvl="2"/>
            <a:r>
              <a:rPr lang="de-DE" dirty="0" err="1"/>
              <a:t>It</a:t>
            </a:r>
            <a:r>
              <a:rPr lang="de-DE" dirty="0"/>
              <a:t> </a:t>
            </a:r>
            <a:r>
              <a:rPr lang="de-DE" dirty="0" err="1"/>
              <a:t>is</a:t>
            </a:r>
            <a:r>
              <a:rPr lang="de-DE" dirty="0"/>
              <a:t> </a:t>
            </a:r>
            <a:r>
              <a:rPr lang="de-DE" dirty="0" err="1"/>
              <a:t>accessed</a:t>
            </a:r>
            <a:r>
              <a:rPr lang="de-DE" dirty="0"/>
              <a:t> via </a:t>
            </a:r>
            <a:r>
              <a:rPr lang="de-DE" dirty="0" err="1"/>
              <a:t>the</a:t>
            </a:r>
            <a:r>
              <a:rPr lang="de-DE" dirty="0"/>
              <a:t> index.html in </a:t>
            </a:r>
            <a:r>
              <a:rPr lang="de-DE" dirty="0">
                <a:highlight>
                  <a:srgbClr val="FFFF00"/>
                </a:highlight>
              </a:rPr>
              <a:t>/</a:t>
            </a:r>
            <a:r>
              <a:rPr lang="de-DE" dirty="0" err="1">
                <a:highlight>
                  <a:srgbClr val="FFFF00"/>
                </a:highlight>
              </a:rPr>
              <a:t>doc</a:t>
            </a:r>
            <a:r>
              <a:rPr lang="de-DE" dirty="0">
                <a:highlight>
                  <a:srgbClr val="FFFF00"/>
                </a:highlight>
              </a:rPr>
              <a:t>/</a:t>
            </a:r>
            <a:r>
              <a:rPr lang="de-DE" dirty="0" err="1">
                <a:highlight>
                  <a:srgbClr val="FFFF00"/>
                </a:highlight>
              </a:rPr>
              <a:t>doxygen</a:t>
            </a:r>
            <a:r>
              <a:rPr lang="de-DE" dirty="0">
                <a:highlight>
                  <a:srgbClr val="FFFF00"/>
                </a:highlight>
              </a:rPr>
              <a:t>/</a:t>
            </a:r>
            <a:r>
              <a:rPr lang="de-DE" dirty="0" err="1">
                <a:highlight>
                  <a:srgbClr val="FFFF00"/>
                </a:highlight>
              </a:rPr>
              <a:t>html</a:t>
            </a:r>
            <a:r>
              <a:rPr lang="de-DE" dirty="0">
                <a:highlight>
                  <a:srgbClr val="FFFF00"/>
                </a:highlight>
              </a:rPr>
              <a:t>/ </a:t>
            </a:r>
          </a:p>
          <a:p>
            <a:pPr lvl="2"/>
            <a:endParaRPr lang="de-DE" dirty="0"/>
          </a:p>
          <a:p>
            <a:pPr lvl="1"/>
            <a:r>
              <a:rPr lang="de-DE" dirty="0"/>
              <a:t>In </a:t>
            </a:r>
            <a:r>
              <a:rPr lang="de-DE" dirty="0" err="1"/>
              <a:t>VSCode</a:t>
            </a:r>
            <a:r>
              <a:rPr lang="de-DE" dirty="0"/>
              <a:t>, </a:t>
            </a:r>
            <a:r>
              <a:rPr lang="de-DE" dirty="0" err="1"/>
              <a:t>you</a:t>
            </a:r>
            <a:r>
              <a:rPr lang="de-DE" dirty="0"/>
              <a:t> </a:t>
            </a:r>
            <a:r>
              <a:rPr lang="de-DE" dirty="0" err="1"/>
              <a:t>can</a:t>
            </a:r>
            <a:r>
              <a:rPr lang="de-DE" dirty="0"/>
              <a:t> </a:t>
            </a:r>
            <a:r>
              <a:rPr lang="de-DE" dirty="0" err="1"/>
              <a:t>access</a:t>
            </a:r>
            <a:r>
              <a:rPr lang="de-DE" dirty="0"/>
              <a:t> </a:t>
            </a:r>
            <a:r>
              <a:rPr lang="de-DE" dirty="0" err="1"/>
              <a:t>the</a:t>
            </a:r>
            <a:r>
              <a:rPr lang="de-DE" dirty="0"/>
              <a:t> </a:t>
            </a:r>
            <a:r>
              <a:rPr lang="de-DE" dirty="0" err="1"/>
              <a:t>related</a:t>
            </a:r>
            <a:r>
              <a:rPr lang="de-DE" dirty="0"/>
              <a:t> </a:t>
            </a:r>
            <a:r>
              <a:rPr lang="de-DE" dirty="0" err="1"/>
              <a:t>header</a:t>
            </a:r>
            <a:r>
              <a:rPr lang="de-DE" dirty="0"/>
              <a:t> </a:t>
            </a:r>
            <a:r>
              <a:rPr lang="de-DE" dirty="0" err="1"/>
              <a:t>file</a:t>
            </a:r>
            <a:r>
              <a:rPr lang="de-DE" dirty="0"/>
              <a:t> </a:t>
            </a:r>
            <a:r>
              <a:rPr lang="de-DE" dirty="0" err="1"/>
              <a:t>to</a:t>
            </a:r>
            <a:r>
              <a:rPr lang="de-DE" dirty="0"/>
              <a:t> a </a:t>
            </a:r>
            <a:r>
              <a:rPr lang="de-DE" dirty="0" err="1"/>
              <a:t>function</a:t>
            </a:r>
            <a:r>
              <a:rPr lang="de-DE" dirty="0"/>
              <a:t> </a:t>
            </a:r>
            <a:r>
              <a:rPr lang="de-DE" dirty="0" err="1"/>
              <a:t>by</a:t>
            </a:r>
            <a:r>
              <a:rPr lang="de-DE" dirty="0"/>
              <a:t> </a:t>
            </a:r>
            <a:r>
              <a:rPr lang="de-DE" dirty="0" err="1"/>
              <a:t>marking</a:t>
            </a:r>
            <a:r>
              <a:rPr lang="de-DE" dirty="0"/>
              <a:t> </a:t>
            </a:r>
            <a:r>
              <a:rPr lang="de-DE" dirty="0" err="1"/>
              <a:t>the</a:t>
            </a:r>
            <a:r>
              <a:rPr lang="de-DE" dirty="0"/>
              <a:t> </a:t>
            </a:r>
            <a:r>
              <a:rPr lang="de-DE" dirty="0" err="1"/>
              <a:t>function</a:t>
            </a:r>
            <a:r>
              <a:rPr lang="de-DE" dirty="0"/>
              <a:t> and </a:t>
            </a:r>
            <a:r>
              <a:rPr lang="de-DE" dirty="0" err="1"/>
              <a:t>pressing</a:t>
            </a:r>
            <a:r>
              <a:rPr lang="de-DE" dirty="0"/>
              <a:t> F12</a:t>
            </a:r>
          </a:p>
          <a:p>
            <a:pPr lvl="2"/>
            <a:r>
              <a:rPr lang="de-DE" dirty="0"/>
              <a:t>This </a:t>
            </a:r>
            <a:r>
              <a:rPr lang="de-DE" dirty="0" err="1"/>
              <a:t>may</a:t>
            </a:r>
            <a:r>
              <a:rPr lang="de-DE" dirty="0"/>
              <a:t> </a:t>
            </a:r>
            <a:r>
              <a:rPr lang="de-DE" dirty="0" err="1"/>
              <a:t>help</a:t>
            </a:r>
            <a:r>
              <a:rPr lang="de-DE" dirty="0"/>
              <a:t> </a:t>
            </a:r>
            <a:r>
              <a:rPr lang="de-DE" dirty="0" err="1"/>
              <a:t>to</a:t>
            </a:r>
            <a:r>
              <a:rPr lang="de-DE" dirty="0"/>
              <a:t> </a:t>
            </a:r>
            <a:r>
              <a:rPr lang="de-DE" dirty="0" err="1"/>
              <a:t>better</a:t>
            </a:r>
            <a:r>
              <a:rPr lang="de-DE" dirty="0"/>
              <a:t> </a:t>
            </a:r>
            <a:r>
              <a:rPr lang="de-DE" dirty="0" err="1"/>
              <a:t>understand</a:t>
            </a:r>
            <a:r>
              <a:rPr lang="de-DE" dirty="0"/>
              <a:t> </a:t>
            </a:r>
            <a:r>
              <a:rPr lang="de-DE" dirty="0" err="1"/>
              <a:t>the</a:t>
            </a:r>
            <a:r>
              <a:rPr lang="de-DE" dirty="0"/>
              <a:t> </a:t>
            </a:r>
            <a:r>
              <a:rPr lang="de-DE" dirty="0" err="1"/>
              <a:t>origin</a:t>
            </a:r>
            <a:r>
              <a:rPr lang="de-DE" dirty="0"/>
              <a:t> and </a:t>
            </a:r>
            <a:r>
              <a:rPr lang="de-DE" dirty="0" err="1"/>
              <a:t>operating</a:t>
            </a:r>
            <a:r>
              <a:rPr lang="de-DE" dirty="0"/>
              <a:t> </a:t>
            </a:r>
            <a:r>
              <a:rPr lang="de-DE" dirty="0" err="1"/>
              <a:t>principle</a:t>
            </a:r>
            <a:r>
              <a:rPr lang="de-DE" dirty="0"/>
              <a:t> </a:t>
            </a:r>
            <a:r>
              <a:rPr lang="de-DE" dirty="0" err="1"/>
              <a:t>of</a:t>
            </a:r>
            <a:r>
              <a:rPr lang="de-DE" dirty="0"/>
              <a:t> </a:t>
            </a:r>
            <a:r>
              <a:rPr lang="de-DE" dirty="0" err="1"/>
              <a:t>the</a:t>
            </a:r>
            <a:r>
              <a:rPr lang="de-DE" dirty="0"/>
              <a:t> </a:t>
            </a:r>
            <a:r>
              <a:rPr lang="de-DE" dirty="0" err="1"/>
              <a:t>selected</a:t>
            </a:r>
            <a:r>
              <a:rPr lang="de-DE" dirty="0"/>
              <a:t> </a:t>
            </a:r>
            <a:r>
              <a:rPr lang="de-DE" dirty="0" err="1"/>
              <a:t>function</a:t>
            </a:r>
            <a:endParaRPr lang="de-DE" dirty="0"/>
          </a:p>
          <a:p>
            <a:pPr lvl="2"/>
            <a:endParaRPr lang="de-DE" dirty="0"/>
          </a:p>
          <a:p>
            <a:r>
              <a:rPr lang="de-DE" dirty="0" err="1"/>
              <a:t>For</a:t>
            </a:r>
            <a:r>
              <a:rPr lang="de-DE" dirty="0"/>
              <a:t> </a:t>
            </a:r>
            <a:r>
              <a:rPr lang="de-DE" dirty="0" err="1"/>
              <a:t>adding</a:t>
            </a:r>
            <a:r>
              <a:rPr lang="de-DE" dirty="0"/>
              <a:t> </a:t>
            </a:r>
            <a:r>
              <a:rPr lang="de-DE" dirty="0" err="1"/>
              <a:t>new</a:t>
            </a:r>
            <a:r>
              <a:rPr lang="de-DE" dirty="0"/>
              <a:t> variables </a:t>
            </a:r>
            <a:r>
              <a:rPr lang="de-DE" dirty="0" err="1"/>
              <a:t>that</a:t>
            </a:r>
            <a:r>
              <a:rPr lang="de-DE" dirty="0"/>
              <a:t> </a:t>
            </a:r>
            <a:r>
              <a:rPr lang="de-DE" dirty="0" err="1"/>
              <a:t>are</a:t>
            </a:r>
            <a:r>
              <a:rPr lang="de-DE" dirty="0"/>
              <a:t> </a:t>
            </a:r>
            <a:r>
              <a:rPr lang="de-DE" dirty="0" err="1"/>
              <a:t>coupled</a:t>
            </a:r>
            <a:r>
              <a:rPr lang="de-DE" dirty="0"/>
              <a:t> </a:t>
            </a:r>
            <a:r>
              <a:rPr lang="de-DE" dirty="0" err="1"/>
              <a:t>to</a:t>
            </a:r>
            <a:r>
              <a:rPr lang="de-DE" dirty="0"/>
              <a:t> </a:t>
            </a:r>
            <a:r>
              <a:rPr lang="de-DE" dirty="0" err="1"/>
              <a:t>the</a:t>
            </a:r>
            <a:r>
              <a:rPr lang="de-DE" dirty="0"/>
              <a:t> </a:t>
            </a:r>
            <a:r>
              <a:rPr lang="de-DE" dirty="0" err="1"/>
              <a:t>configuration</a:t>
            </a:r>
            <a:r>
              <a:rPr lang="de-DE" dirty="0"/>
              <a:t> (web interface), </a:t>
            </a:r>
            <a:r>
              <a:rPr lang="de-DE" dirty="0" err="1"/>
              <a:t>please</a:t>
            </a:r>
            <a:r>
              <a:rPr lang="de-DE" dirty="0"/>
              <a:t> </a:t>
            </a:r>
            <a:r>
              <a:rPr lang="de-DE" dirty="0" err="1"/>
              <a:t>consider</a:t>
            </a:r>
            <a:r>
              <a:rPr lang="de-DE" dirty="0"/>
              <a:t> </a:t>
            </a:r>
            <a:r>
              <a:rPr lang="de-DE" dirty="0" err="1"/>
              <a:t>the</a:t>
            </a:r>
            <a:r>
              <a:rPr lang="de-DE" dirty="0"/>
              <a:t> </a:t>
            </a:r>
            <a:r>
              <a:rPr lang="de-DE" dirty="0" err="1"/>
              <a:t>steps</a:t>
            </a:r>
            <a:r>
              <a:rPr lang="de-DE" dirty="0"/>
              <a:t> </a:t>
            </a:r>
            <a:r>
              <a:rPr lang="de-DE" dirty="0" err="1"/>
              <a:t>documented</a:t>
            </a:r>
            <a:r>
              <a:rPr lang="de-DE" dirty="0"/>
              <a:t> at </a:t>
            </a:r>
            <a:r>
              <a:rPr lang="de-DE" dirty="0">
                <a:hlinkClick r:id="rId2"/>
              </a:rPr>
              <a:t>doc/markdown/aio_configurator.md · </a:t>
            </a:r>
            <a:r>
              <a:rPr lang="de-DE" dirty="0" err="1">
                <a:hlinkClick r:id="rId2"/>
              </a:rPr>
              <a:t>master</a:t>
            </a:r>
            <a:r>
              <a:rPr lang="de-DE" dirty="0">
                <a:hlinkClick r:id="rId2"/>
              </a:rPr>
              <a:t> · EBC / </a:t>
            </a:r>
            <a:r>
              <a:rPr lang="de-DE" dirty="0" err="1">
                <a:hlinkClick r:id="rId2"/>
              </a:rPr>
              <a:t>projects</a:t>
            </a:r>
            <a:r>
              <a:rPr lang="de-DE" dirty="0">
                <a:hlinkClick r:id="rId2"/>
              </a:rPr>
              <a:t> / EBC0449_BMWi_NextGenBAT_GA / </a:t>
            </a:r>
            <a:r>
              <a:rPr lang="de-DE" dirty="0" err="1">
                <a:hlinkClick r:id="rId2"/>
              </a:rPr>
              <a:t>iot-development</a:t>
            </a:r>
            <a:r>
              <a:rPr lang="de-DE" dirty="0">
                <a:hlinkClick r:id="rId2"/>
              </a:rPr>
              <a:t> / </a:t>
            </a:r>
            <a:r>
              <a:rPr lang="de-DE" dirty="0" err="1">
                <a:hlinkClick r:id="rId2"/>
              </a:rPr>
              <a:t>iot-development.software</a:t>
            </a:r>
            <a:r>
              <a:rPr lang="de-DE" dirty="0">
                <a:hlinkClick r:id="rId2"/>
              </a:rPr>
              <a:t> / </a:t>
            </a:r>
            <a:r>
              <a:rPr lang="de-DE" dirty="0" err="1">
                <a:hlinkClick r:id="rId2"/>
              </a:rPr>
              <a:t>iot-development.software.C</a:t>
            </a:r>
            <a:r>
              <a:rPr lang="de-DE" dirty="0">
                <a:hlinkClick r:id="rId2"/>
              </a:rPr>
              <a:t> · </a:t>
            </a:r>
            <a:r>
              <a:rPr lang="de-DE" dirty="0" err="1">
                <a:hlinkClick r:id="rId2"/>
              </a:rPr>
              <a:t>GitLab</a:t>
            </a:r>
            <a:r>
              <a:rPr lang="de-DE" dirty="0">
                <a:hlinkClick r:id="rId2"/>
              </a:rPr>
              <a:t> (rwth-aachen.de)</a:t>
            </a:r>
            <a:endParaRPr lang="de-DE" dirty="0"/>
          </a:p>
          <a:p>
            <a:pPr lvl="1"/>
            <a:r>
              <a:rPr lang="de-DE" dirty="0"/>
              <a:t>The </a:t>
            </a:r>
            <a:r>
              <a:rPr lang="de-DE" dirty="0" err="1"/>
              <a:t>process</a:t>
            </a:r>
            <a:r>
              <a:rPr lang="de-DE" dirty="0"/>
              <a:t> </a:t>
            </a:r>
            <a:r>
              <a:rPr lang="de-DE" dirty="0" err="1"/>
              <a:t>is</a:t>
            </a:r>
            <a:r>
              <a:rPr lang="de-DE" dirty="0"/>
              <a:t> </a:t>
            </a:r>
            <a:r>
              <a:rPr lang="de-DE" dirty="0" err="1"/>
              <a:t>quite</a:t>
            </a:r>
            <a:r>
              <a:rPr lang="de-DE" dirty="0"/>
              <a:t> </a:t>
            </a:r>
            <a:r>
              <a:rPr lang="de-DE" dirty="0" err="1"/>
              <a:t>tedious</a:t>
            </a:r>
            <a:r>
              <a:rPr lang="de-DE" dirty="0"/>
              <a:t> (</a:t>
            </a:r>
            <a:r>
              <a:rPr lang="de-DE" dirty="0" err="1"/>
              <a:t>currently</a:t>
            </a:r>
            <a:r>
              <a:rPr lang="de-DE" dirty="0"/>
              <a:t> </a:t>
            </a:r>
            <a:r>
              <a:rPr lang="de-DE" dirty="0" err="1"/>
              <a:t>requires</a:t>
            </a:r>
            <a:r>
              <a:rPr lang="de-DE" dirty="0"/>
              <a:t> multiple </a:t>
            </a:r>
            <a:r>
              <a:rPr lang="de-DE" dirty="0" err="1"/>
              <a:t>conversions</a:t>
            </a:r>
            <a:r>
              <a:rPr lang="de-DE" dirty="0"/>
              <a:t> and a </a:t>
            </a:r>
            <a:r>
              <a:rPr lang="de-DE" dirty="0" err="1"/>
              <a:t>specific</a:t>
            </a:r>
            <a:r>
              <a:rPr lang="de-DE" dirty="0"/>
              <a:t> </a:t>
            </a:r>
            <a:r>
              <a:rPr lang="de-DE" dirty="0" err="1"/>
              <a:t>order</a:t>
            </a:r>
            <a:r>
              <a:rPr lang="de-DE" dirty="0"/>
              <a:t>) and will </a:t>
            </a:r>
            <a:r>
              <a:rPr lang="de-DE" dirty="0" err="1"/>
              <a:t>be</a:t>
            </a:r>
            <a:r>
              <a:rPr lang="de-DE" dirty="0"/>
              <a:t> </a:t>
            </a:r>
            <a:r>
              <a:rPr lang="de-DE" dirty="0" err="1"/>
              <a:t>revised</a:t>
            </a:r>
            <a:r>
              <a:rPr lang="de-DE" dirty="0"/>
              <a:t> in </a:t>
            </a:r>
            <a:r>
              <a:rPr lang="de-DE" dirty="0" err="1"/>
              <a:t>future</a:t>
            </a:r>
            <a:r>
              <a:rPr lang="de-DE" dirty="0"/>
              <a:t> </a:t>
            </a:r>
            <a:r>
              <a:rPr lang="de-DE" dirty="0" err="1"/>
              <a:t>development</a:t>
            </a:r>
            <a:endParaRPr lang="de-DE" dirty="0"/>
          </a:p>
        </p:txBody>
      </p:sp>
      <p:pic>
        <p:nvPicPr>
          <p:cNvPr id="5" name="Grafik 4">
            <a:extLst>
              <a:ext uri="{FF2B5EF4-FFF2-40B4-BE49-F238E27FC236}">
                <a16:creationId xmlns:a16="http://schemas.microsoft.com/office/drawing/2014/main" id="{D029073C-A1A6-443E-B1E9-E56ED7316552}"/>
              </a:ext>
            </a:extLst>
          </p:cNvPr>
          <p:cNvPicPr>
            <a:picLocks noChangeAspect="1"/>
          </p:cNvPicPr>
          <p:nvPr/>
        </p:nvPicPr>
        <p:blipFill>
          <a:blip r:embed="rId3"/>
          <a:stretch>
            <a:fillRect/>
          </a:stretch>
        </p:blipFill>
        <p:spPr>
          <a:xfrm>
            <a:off x="9616944" y="871200"/>
            <a:ext cx="2191056" cy="5220429"/>
          </a:xfrm>
          <a:prstGeom prst="rect">
            <a:avLst/>
          </a:prstGeom>
        </p:spPr>
      </p:pic>
    </p:spTree>
    <p:extLst>
      <p:ext uri="{BB962C8B-B14F-4D97-AF65-F5344CB8AC3E}">
        <p14:creationId xmlns:p14="http://schemas.microsoft.com/office/powerpoint/2010/main" val="84130121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16DC8A4-8896-49EF-96E7-EA4A70BB475B}"/>
              </a:ext>
            </a:extLst>
          </p:cNvPr>
          <p:cNvSpPr>
            <a:spLocks noGrp="1"/>
          </p:cNvSpPr>
          <p:nvPr>
            <p:ph type="title"/>
          </p:nvPr>
        </p:nvSpPr>
        <p:spPr/>
        <p:txBody>
          <a:bodyPr/>
          <a:lstStyle/>
          <a:p>
            <a:r>
              <a:rPr lang="de-DE" dirty="0" err="1"/>
              <a:t>VSCode</a:t>
            </a:r>
            <a:endParaRPr lang="de-DE" dirty="0"/>
          </a:p>
        </p:txBody>
      </p:sp>
      <p:sp>
        <p:nvSpPr>
          <p:cNvPr id="6" name="Textplatzhalter 5">
            <a:extLst>
              <a:ext uri="{FF2B5EF4-FFF2-40B4-BE49-F238E27FC236}">
                <a16:creationId xmlns:a16="http://schemas.microsoft.com/office/drawing/2014/main" id="{E8F0E5FF-4AF6-4837-86DC-7857A017A8CE}"/>
              </a:ext>
            </a:extLst>
          </p:cNvPr>
          <p:cNvSpPr>
            <a:spLocks noGrp="1"/>
          </p:cNvSpPr>
          <p:nvPr>
            <p:ph type="body" sz="quarter" idx="13"/>
          </p:nvPr>
        </p:nvSpPr>
        <p:spPr>
          <a:xfrm>
            <a:off x="383119" y="871200"/>
            <a:ext cx="5712882" cy="5292000"/>
          </a:xfrm>
        </p:spPr>
        <p:txBody>
          <a:bodyPr/>
          <a:lstStyle/>
          <a:p>
            <a:r>
              <a:rPr lang="de-DE" sz="1600" dirty="0" err="1"/>
              <a:t>If</a:t>
            </a:r>
            <a:r>
              <a:rPr lang="de-DE" sz="1600" dirty="0"/>
              <a:t> </a:t>
            </a:r>
            <a:r>
              <a:rPr lang="de-DE" sz="1600" dirty="0" err="1"/>
              <a:t>you</a:t>
            </a:r>
            <a:r>
              <a:rPr lang="de-DE" sz="1600" dirty="0"/>
              <a:t> </a:t>
            </a:r>
            <a:r>
              <a:rPr lang="de-DE" sz="1600" dirty="0" err="1"/>
              <a:t>are</a:t>
            </a:r>
            <a:r>
              <a:rPr lang="de-DE" sz="1600" dirty="0"/>
              <a:t> in a terminal (</a:t>
            </a:r>
            <a:r>
              <a:rPr lang="de-DE" sz="1600" dirty="0" err="1"/>
              <a:t>powershell</a:t>
            </a:r>
            <a:r>
              <a:rPr lang="de-DE" sz="1600" dirty="0"/>
              <a:t>), </a:t>
            </a:r>
            <a:r>
              <a:rPr lang="de-DE" sz="1600" dirty="0" err="1"/>
              <a:t>VSCode</a:t>
            </a:r>
            <a:r>
              <a:rPr lang="de-DE" sz="1600" dirty="0"/>
              <a:t> </a:t>
            </a:r>
            <a:r>
              <a:rPr lang="de-DE" sz="1600" dirty="0" err="1"/>
              <a:t>can</a:t>
            </a:r>
            <a:r>
              <a:rPr lang="de-DE" sz="1600" dirty="0"/>
              <a:t> </a:t>
            </a:r>
            <a:r>
              <a:rPr lang="de-DE" sz="1600" dirty="0" err="1"/>
              <a:t>be</a:t>
            </a:r>
            <a:r>
              <a:rPr lang="de-DE" sz="1600" dirty="0"/>
              <a:t> </a:t>
            </a:r>
            <a:r>
              <a:rPr lang="de-DE" sz="1600" dirty="0" err="1"/>
              <a:t>started</a:t>
            </a:r>
            <a:r>
              <a:rPr lang="de-DE" sz="1600" dirty="0"/>
              <a:t> </a:t>
            </a:r>
            <a:r>
              <a:rPr lang="de-DE" sz="1600" dirty="0" err="1"/>
              <a:t>entering</a:t>
            </a:r>
            <a:r>
              <a:rPr lang="de-DE" sz="1600" dirty="0"/>
              <a:t> „code .“ (will </a:t>
            </a:r>
            <a:r>
              <a:rPr lang="de-DE" sz="1600" dirty="0" err="1"/>
              <a:t>be</a:t>
            </a:r>
            <a:r>
              <a:rPr lang="de-DE" sz="1600" dirty="0"/>
              <a:t> </a:t>
            </a:r>
            <a:r>
              <a:rPr lang="de-DE" sz="1600" dirty="0" err="1"/>
              <a:t>executed</a:t>
            </a:r>
            <a:r>
              <a:rPr lang="de-DE" sz="1600" dirty="0"/>
              <a:t> in </a:t>
            </a:r>
            <a:r>
              <a:rPr lang="de-DE" sz="1600" dirty="0" err="1"/>
              <a:t>the</a:t>
            </a:r>
            <a:r>
              <a:rPr lang="de-DE" sz="1600" dirty="0"/>
              <a:t> </a:t>
            </a:r>
            <a:r>
              <a:rPr lang="de-DE" sz="1600" dirty="0" err="1"/>
              <a:t>current</a:t>
            </a:r>
            <a:r>
              <a:rPr lang="de-DE" sz="1600" dirty="0"/>
              <a:t> </a:t>
            </a:r>
            <a:r>
              <a:rPr lang="de-DE" sz="1600" dirty="0" err="1"/>
              <a:t>working</a:t>
            </a:r>
            <a:r>
              <a:rPr lang="de-DE" sz="1600" dirty="0"/>
              <a:t> </a:t>
            </a:r>
            <a:r>
              <a:rPr lang="de-DE" sz="1600" dirty="0" err="1"/>
              <a:t>directory</a:t>
            </a:r>
            <a:r>
              <a:rPr lang="de-DE" sz="1600" dirty="0"/>
              <a:t> / same </a:t>
            </a:r>
            <a:r>
              <a:rPr lang="de-DE" sz="1600" dirty="0" err="1"/>
              <a:t>directory</a:t>
            </a:r>
            <a:r>
              <a:rPr lang="de-DE" sz="1600" dirty="0"/>
              <a:t> </a:t>
            </a:r>
            <a:r>
              <a:rPr lang="de-DE" sz="1600" dirty="0" err="1"/>
              <a:t>as</a:t>
            </a:r>
            <a:r>
              <a:rPr lang="de-DE" sz="1600" dirty="0"/>
              <a:t> </a:t>
            </a:r>
            <a:r>
              <a:rPr lang="de-DE" sz="1600" dirty="0" err="1"/>
              <a:t>the</a:t>
            </a:r>
            <a:r>
              <a:rPr lang="de-DE" sz="1600" dirty="0"/>
              <a:t> terminal)</a:t>
            </a:r>
          </a:p>
          <a:p>
            <a:r>
              <a:rPr lang="de-DE" sz="1600" dirty="0" err="1"/>
              <a:t>VSCode</a:t>
            </a:r>
            <a:r>
              <a:rPr lang="de-DE" sz="1600" dirty="0"/>
              <a:t> </a:t>
            </a:r>
            <a:r>
              <a:rPr lang="de-DE" sz="1600" dirty="0" err="1"/>
              <a:t>overview</a:t>
            </a:r>
            <a:r>
              <a:rPr lang="de-DE" sz="1600" dirty="0"/>
              <a:t>:</a:t>
            </a:r>
          </a:p>
          <a:p>
            <a:pPr lvl="1"/>
            <a:r>
              <a:rPr lang="de-DE" sz="1400" dirty="0"/>
              <a:t>File </a:t>
            </a:r>
            <a:r>
              <a:rPr lang="de-DE" sz="1400" dirty="0" err="1"/>
              <a:t>explorer</a:t>
            </a:r>
            <a:endParaRPr lang="de-DE" sz="1400" dirty="0"/>
          </a:p>
          <a:p>
            <a:pPr lvl="1"/>
            <a:r>
              <a:rPr lang="de-DE" sz="1400" dirty="0" err="1"/>
              <a:t>Git</a:t>
            </a:r>
            <a:r>
              <a:rPr lang="de-DE" sz="1400" dirty="0"/>
              <a:t> </a:t>
            </a:r>
            <a:r>
              <a:rPr lang="de-DE" sz="1400" dirty="0" err="1"/>
              <a:t>integration</a:t>
            </a:r>
            <a:endParaRPr lang="de-DE" sz="1400" dirty="0"/>
          </a:p>
          <a:p>
            <a:pPr lvl="2"/>
            <a:r>
              <a:rPr lang="de-DE" sz="1400" dirty="0" err="1"/>
              <a:t>Current</a:t>
            </a:r>
            <a:r>
              <a:rPr lang="de-DE" sz="1400" dirty="0"/>
              <a:t> </a:t>
            </a:r>
            <a:r>
              <a:rPr lang="de-DE" sz="1400" dirty="0" err="1"/>
              <a:t>branch</a:t>
            </a:r>
            <a:endParaRPr lang="de-DE" sz="1400" dirty="0"/>
          </a:p>
          <a:p>
            <a:pPr lvl="1"/>
            <a:r>
              <a:rPr lang="de-DE" sz="1400" dirty="0"/>
              <a:t>ESP-IDF </a:t>
            </a:r>
            <a:r>
              <a:rPr lang="de-DE" sz="1400" dirty="0" err="1"/>
              <a:t>integration</a:t>
            </a:r>
            <a:r>
              <a:rPr lang="de-DE" sz="1400" dirty="0"/>
              <a:t> </a:t>
            </a:r>
          </a:p>
          <a:p>
            <a:pPr lvl="2"/>
            <a:r>
              <a:rPr lang="de-DE" sz="1400" dirty="0" err="1"/>
              <a:t>VSCode</a:t>
            </a:r>
            <a:r>
              <a:rPr lang="de-DE" sz="1400" dirty="0"/>
              <a:t> </a:t>
            </a:r>
            <a:r>
              <a:rPr lang="de-DE" sz="1400" dirty="0" err="1"/>
              <a:t>integrated</a:t>
            </a:r>
            <a:r>
              <a:rPr lang="de-DE" sz="1400" dirty="0"/>
              <a:t> ESP-IDF </a:t>
            </a:r>
            <a:r>
              <a:rPr lang="de-DE" sz="1400" dirty="0" err="1"/>
              <a:t>tasks</a:t>
            </a:r>
            <a:r>
              <a:rPr lang="de-DE" sz="1400" dirty="0"/>
              <a:t> (e. g. </a:t>
            </a:r>
            <a:r>
              <a:rPr lang="de-DE" sz="1400" dirty="0" err="1"/>
              <a:t>flash</a:t>
            </a:r>
            <a:r>
              <a:rPr lang="de-DE" sz="1400" dirty="0"/>
              <a:t>, </a:t>
            </a:r>
            <a:r>
              <a:rPr lang="de-DE" sz="1400" dirty="0" err="1"/>
              <a:t>build</a:t>
            </a:r>
            <a:r>
              <a:rPr lang="de-DE" sz="1400" dirty="0"/>
              <a:t>, …)</a:t>
            </a:r>
          </a:p>
          <a:p>
            <a:pPr lvl="3"/>
            <a:r>
              <a:rPr lang="de-DE" sz="1200" dirty="0">
                <a:solidFill>
                  <a:srgbClr val="FF0000"/>
                </a:solidFill>
              </a:rPr>
              <a:t>This feature </a:t>
            </a:r>
            <a:r>
              <a:rPr lang="de-DE" sz="1200" dirty="0" err="1">
                <a:solidFill>
                  <a:srgbClr val="FF0000"/>
                </a:solidFill>
              </a:rPr>
              <a:t>requires</a:t>
            </a:r>
            <a:r>
              <a:rPr lang="de-DE" sz="1200" dirty="0">
                <a:solidFill>
                  <a:srgbClr val="FF0000"/>
                </a:solidFill>
              </a:rPr>
              <a:t> </a:t>
            </a:r>
            <a:r>
              <a:rPr lang="de-DE" sz="1200" dirty="0" err="1">
                <a:solidFill>
                  <a:srgbClr val="FF0000"/>
                </a:solidFill>
              </a:rPr>
              <a:t>the</a:t>
            </a:r>
            <a:r>
              <a:rPr lang="de-DE" sz="1200" dirty="0">
                <a:solidFill>
                  <a:srgbClr val="FF0000"/>
                </a:solidFill>
              </a:rPr>
              <a:t> ESP-IDF </a:t>
            </a:r>
            <a:r>
              <a:rPr lang="de-DE" sz="1200" dirty="0" err="1">
                <a:solidFill>
                  <a:srgbClr val="FF0000"/>
                </a:solidFill>
              </a:rPr>
              <a:t>AddOn</a:t>
            </a:r>
            <a:br>
              <a:rPr lang="de-DE" sz="1200" dirty="0">
                <a:solidFill>
                  <a:srgbClr val="FF0000"/>
                </a:solidFill>
              </a:rPr>
            </a:br>
            <a:r>
              <a:rPr lang="de-DE" sz="1200" dirty="0" err="1">
                <a:solidFill>
                  <a:srgbClr val="FF0000"/>
                </a:solidFill>
              </a:rPr>
              <a:t>to</a:t>
            </a:r>
            <a:r>
              <a:rPr lang="de-DE" sz="1200" dirty="0">
                <a:solidFill>
                  <a:srgbClr val="FF0000"/>
                </a:solidFill>
              </a:rPr>
              <a:t> </a:t>
            </a:r>
            <a:r>
              <a:rPr lang="de-DE" sz="1200" dirty="0" err="1">
                <a:solidFill>
                  <a:srgbClr val="FF0000"/>
                </a:solidFill>
              </a:rPr>
              <a:t>be</a:t>
            </a:r>
            <a:r>
              <a:rPr lang="de-DE" sz="1200" dirty="0">
                <a:solidFill>
                  <a:srgbClr val="FF0000"/>
                </a:solidFill>
              </a:rPr>
              <a:t> </a:t>
            </a:r>
            <a:r>
              <a:rPr lang="de-DE" sz="1200" dirty="0" err="1">
                <a:solidFill>
                  <a:srgbClr val="FF0000"/>
                </a:solidFill>
              </a:rPr>
              <a:t>installed</a:t>
            </a:r>
            <a:r>
              <a:rPr lang="de-DE" sz="1200" dirty="0">
                <a:solidFill>
                  <a:srgbClr val="FF0000"/>
                </a:solidFill>
              </a:rPr>
              <a:t> </a:t>
            </a:r>
            <a:r>
              <a:rPr lang="de-DE" sz="1200" dirty="0" err="1">
                <a:solidFill>
                  <a:srgbClr val="FF0000"/>
                </a:solidFill>
              </a:rPr>
              <a:t>to</a:t>
            </a:r>
            <a:r>
              <a:rPr lang="de-DE" sz="1200" dirty="0">
                <a:solidFill>
                  <a:srgbClr val="FF0000"/>
                </a:solidFill>
              </a:rPr>
              <a:t> </a:t>
            </a:r>
            <a:r>
              <a:rPr lang="de-DE" sz="1200" dirty="0" err="1">
                <a:solidFill>
                  <a:srgbClr val="FF0000"/>
                </a:solidFill>
              </a:rPr>
              <a:t>VSCode</a:t>
            </a:r>
            <a:endParaRPr lang="de-DE" sz="1200" dirty="0">
              <a:solidFill>
                <a:srgbClr val="FF0000"/>
              </a:solidFill>
            </a:endParaRPr>
          </a:p>
          <a:p>
            <a:pPr lvl="2"/>
            <a:endParaRPr lang="de-DE" sz="1400" dirty="0"/>
          </a:p>
          <a:p>
            <a:pPr lvl="1"/>
            <a:r>
              <a:rPr lang="de-DE" sz="1400" dirty="0"/>
              <a:t>Main </a:t>
            </a:r>
            <a:r>
              <a:rPr lang="de-DE" sz="1400" dirty="0" err="1"/>
              <a:t>application</a:t>
            </a:r>
            <a:r>
              <a:rPr lang="de-DE" sz="1400" dirty="0"/>
              <a:t> </a:t>
            </a:r>
            <a:r>
              <a:rPr lang="de-DE" sz="1400" dirty="0" err="1"/>
              <a:t>main.c</a:t>
            </a:r>
            <a:endParaRPr lang="de-DE" sz="1400" dirty="0"/>
          </a:p>
          <a:p>
            <a:pPr lvl="2"/>
            <a:r>
              <a:rPr lang="de-DE" sz="1400" dirty="0"/>
              <a:t>GW interface-</a:t>
            </a:r>
            <a:r>
              <a:rPr lang="de-DE" sz="1400" dirty="0" err="1"/>
              <a:t>related</a:t>
            </a:r>
            <a:r>
              <a:rPr lang="de-DE" sz="1400" dirty="0"/>
              <a:t> code in </a:t>
            </a:r>
            <a:r>
              <a:rPr lang="de-DE" sz="1400" dirty="0" err="1"/>
              <a:t>components</a:t>
            </a:r>
            <a:endParaRPr lang="de-DE" sz="1400" dirty="0"/>
          </a:p>
          <a:p>
            <a:pPr lvl="1"/>
            <a:endParaRPr lang="de-DE" sz="1400" dirty="0"/>
          </a:p>
          <a:p>
            <a:pPr lvl="1"/>
            <a:r>
              <a:rPr lang="de-DE" sz="1400" dirty="0"/>
              <a:t>The </a:t>
            </a:r>
            <a:r>
              <a:rPr lang="de-DE" sz="1400" dirty="0" err="1"/>
              <a:t>folders</a:t>
            </a:r>
            <a:r>
              <a:rPr lang="de-DE" sz="1400" dirty="0"/>
              <a:t> „</a:t>
            </a:r>
            <a:r>
              <a:rPr lang="de-DE" sz="1400" dirty="0" err="1"/>
              <a:t>aio</a:t>
            </a:r>
            <a:r>
              <a:rPr lang="de-DE" sz="1400" dirty="0"/>
              <a:t>“, „</a:t>
            </a:r>
            <a:r>
              <a:rPr lang="de-DE" sz="1400" dirty="0" err="1"/>
              <a:t>dio</a:t>
            </a:r>
            <a:r>
              <a:rPr lang="de-DE" sz="1400" dirty="0"/>
              <a:t>“, „</a:t>
            </a:r>
            <a:r>
              <a:rPr lang="de-DE" sz="1400" dirty="0" err="1"/>
              <a:t>tmp</a:t>
            </a:r>
            <a:r>
              <a:rPr lang="de-DE" sz="1400" dirty="0"/>
              <a:t>“, „</a:t>
            </a:r>
            <a:r>
              <a:rPr lang="de-DE" sz="1400" dirty="0" err="1"/>
              <a:t>build</a:t>
            </a:r>
            <a:r>
              <a:rPr lang="de-DE" sz="1400" dirty="0"/>
              <a:t>“ </a:t>
            </a:r>
            <a:r>
              <a:rPr lang="de-DE" sz="1400" dirty="0" err="1"/>
              <a:t>contain</a:t>
            </a:r>
            <a:r>
              <a:rPr lang="de-DE" sz="1400" dirty="0"/>
              <a:t> </a:t>
            </a:r>
            <a:r>
              <a:rPr lang="de-DE" sz="1400" dirty="0" err="1"/>
              <a:t>compiled</a:t>
            </a:r>
            <a:r>
              <a:rPr lang="de-DE" sz="1400" dirty="0"/>
              <a:t> </a:t>
            </a:r>
            <a:r>
              <a:rPr lang="de-DE" sz="1400" dirty="0" err="1"/>
              <a:t>files</a:t>
            </a:r>
            <a:endParaRPr lang="de-DE" sz="1400" dirty="0"/>
          </a:p>
          <a:p>
            <a:pPr lvl="2"/>
            <a:r>
              <a:rPr lang="de-DE" sz="1400" dirty="0" err="1"/>
              <a:t>They</a:t>
            </a:r>
            <a:r>
              <a:rPr lang="de-DE" sz="1400" dirty="0"/>
              <a:t> </a:t>
            </a:r>
            <a:r>
              <a:rPr lang="de-DE" sz="1400" dirty="0" err="1"/>
              <a:t>are</a:t>
            </a:r>
            <a:r>
              <a:rPr lang="de-DE" sz="1400" dirty="0"/>
              <a:t> </a:t>
            </a:r>
            <a:r>
              <a:rPr lang="de-DE" sz="1400" dirty="0" err="1"/>
              <a:t>generated</a:t>
            </a:r>
            <a:r>
              <a:rPr lang="de-DE" sz="1400" dirty="0"/>
              <a:t> </a:t>
            </a:r>
            <a:r>
              <a:rPr lang="de-DE" sz="1400" dirty="0" err="1"/>
              <a:t>by</a:t>
            </a:r>
            <a:r>
              <a:rPr lang="de-DE" sz="1400" dirty="0"/>
              <a:t> </a:t>
            </a:r>
            <a:r>
              <a:rPr lang="de-DE" sz="1400" dirty="0" err="1"/>
              <a:t>idf.build</a:t>
            </a:r>
            <a:endParaRPr lang="de-DE" sz="1400" dirty="0"/>
          </a:p>
          <a:p>
            <a:pPr lvl="1"/>
            <a:endParaRPr lang="de-DE" dirty="0"/>
          </a:p>
          <a:p>
            <a:pPr marL="0" indent="0">
              <a:buNone/>
            </a:pPr>
            <a:endParaRPr lang="de-DE" dirty="0"/>
          </a:p>
        </p:txBody>
      </p:sp>
      <p:pic>
        <p:nvPicPr>
          <p:cNvPr id="5" name="Grafik 4">
            <a:extLst>
              <a:ext uri="{FF2B5EF4-FFF2-40B4-BE49-F238E27FC236}">
                <a16:creationId xmlns:a16="http://schemas.microsoft.com/office/drawing/2014/main" id="{9099876A-AB1A-465E-9762-68D78BD77230}"/>
              </a:ext>
            </a:extLst>
          </p:cNvPr>
          <p:cNvPicPr>
            <a:picLocks noChangeAspect="1"/>
          </p:cNvPicPr>
          <p:nvPr/>
        </p:nvPicPr>
        <p:blipFill>
          <a:blip r:embed="rId2"/>
          <a:stretch>
            <a:fillRect/>
          </a:stretch>
        </p:blipFill>
        <p:spPr>
          <a:xfrm>
            <a:off x="6259421" y="972840"/>
            <a:ext cx="5472379" cy="5013960"/>
          </a:xfrm>
          <a:prstGeom prst="rect">
            <a:avLst/>
          </a:prstGeom>
        </p:spPr>
      </p:pic>
      <p:sp>
        <p:nvSpPr>
          <p:cNvPr id="8" name="Freihandform: Form 7">
            <a:extLst>
              <a:ext uri="{FF2B5EF4-FFF2-40B4-BE49-F238E27FC236}">
                <a16:creationId xmlns:a16="http://schemas.microsoft.com/office/drawing/2014/main" id="{2DE40852-DAC3-4B85-AEDE-3730BDFCE718}"/>
              </a:ext>
            </a:extLst>
          </p:cNvPr>
          <p:cNvSpPr/>
          <p:nvPr/>
        </p:nvSpPr>
        <p:spPr>
          <a:xfrm>
            <a:off x="2079414" y="1224835"/>
            <a:ext cx="4206240" cy="908766"/>
          </a:xfrm>
          <a:custGeom>
            <a:avLst/>
            <a:gdLst>
              <a:gd name="connsiteX0" fmla="*/ 0 w 4192693"/>
              <a:gd name="connsiteY0" fmla="*/ 1037459 h 1037459"/>
              <a:gd name="connsiteX1" fmla="*/ 3285067 w 4192693"/>
              <a:gd name="connsiteY1" fmla="*/ 502366 h 1037459"/>
              <a:gd name="connsiteX2" fmla="*/ 4192693 w 4192693"/>
              <a:gd name="connsiteY2" fmla="*/ 1139 h 1037459"/>
            </a:gdLst>
            <a:ahLst/>
            <a:cxnLst>
              <a:cxn ang="0">
                <a:pos x="connsiteX0" y="connsiteY0"/>
              </a:cxn>
              <a:cxn ang="0">
                <a:pos x="connsiteX1" y="connsiteY1"/>
              </a:cxn>
              <a:cxn ang="0">
                <a:pos x="connsiteX2" y="connsiteY2"/>
              </a:cxn>
            </a:cxnLst>
            <a:rect l="l" t="t" r="r" b="b"/>
            <a:pathLst>
              <a:path w="4192693" h="1037459">
                <a:moveTo>
                  <a:pt x="0" y="1037459"/>
                </a:moveTo>
                <a:cubicBezTo>
                  <a:pt x="1293142" y="856272"/>
                  <a:pt x="2586285" y="675086"/>
                  <a:pt x="3285067" y="502366"/>
                </a:cubicBezTo>
                <a:cubicBezTo>
                  <a:pt x="3983849" y="329646"/>
                  <a:pt x="4150924" y="-22568"/>
                  <a:pt x="4192693" y="1139"/>
                </a:cubicBezTo>
              </a:path>
            </a:pathLst>
          </a:custGeom>
          <a:no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 name="Freihandform: Form 9">
            <a:extLst>
              <a:ext uri="{FF2B5EF4-FFF2-40B4-BE49-F238E27FC236}">
                <a16:creationId xmlns:a16="http://schemas.microsoft.com/office/drawing/2014/main" id="{F8A7316B-8E88-4D6A-A19C-3959CB78A910}"/>
              </a:ext>
            </a:extLst>
          </p:cNvPr>
          <p:cNvSpPr/>
          <p:nvPr/>
        </p:nvSpPr>
        <p:spPr>
          <a:xfrm>
            <a:off x="2072641" y="1557868"/>
            <a:ext cx="4206240" cy="860973"/>
          </a:xfrm>
          <a:custGeom>
            <a:avLst/>
            <a:gdLst>
              <a:gd name="connsiteX0" fmla="*/ 0 w 4199467"/>
              <a:gd name="connsiteY0" fmla="*/ 1083733 h 1083733"/>
              <a:gd name="connsiteX1" fmla="*/ 3467947 w 4199467"/>
              <a:gd name="connsiteY1" fmla="*/ 386080 h 1083733"/>
              <a:gd name="connsiteX2" fmla="*/ 4199467 w 4199467"/>
              <a:gd name="connsiteY2" fmla="*/ 0 h 1083733"/>
            </a:gdLst>
            <a:ahLst/>
            <a:cxnLst>
              <a:cxn ang="0">
                <a:pos x="connsiteX0" y="connsiteY0"/>
              </a:cxn>
              <a:cxn ang="0">
                <a:pos x="connsiteX1" y="connsiteY1"/>
              </a:cxn>
              <a:cxn ang="0">
                <a:pos x="connsiteX2" y="connsiteY2"/>
              </a:cxn>
            </a:cxnLst>
            <a:rect l="l" t="t" r="r" b="b"/>
            <a:pathLst>
              <a:path w="4199467" h="1083733">
                <a:moveTo>
                  <a:pt x="0" y="1083733"/>
                </a:moveTo>
                <a:cubicBezTo>
                  <a:pt x="1384018" y="825217"/>
                  <a:pt x="2768036" y="566702"/>
                  <a:pt x="3467947" y="386080"/>
                </a:cubicBezTo>
                <a:cubicBezTo>
                  <a:pt x="4167858" y="205458"/>
                  <a:pt x="4183662" y="102729"/>
                  <a:pt x="4199467" y="0"/>
                </a:cubicBezTo>
              </a:path>
            </a:pathLst>
          </a:custGeom>
          <a:no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 name="Freihandform: Form 10">
            <a:extLst>
              <a:ext uri="{FF2B5EF4-FFF2-40B4-BE49-F238E27FC236}">
                <a16:creationId xmlns:a16="http://schemas.microsoft.com/office/drawing/2014/main" id="{0A2E65A4-067E-4D32-BB7E-4B8752EA6A9E}"/>
              </a:ext>
            </a:extLst>
          </p:cNvPr>
          <p:cNvSpPr/>
          <p:nvPr/>
        </p:nvSpPr>
        <p:spPr>
          <a:xfrm>
            <a:off x="2241973" y="2751874"/>
            <a:ext cx="4206240" cy="3314546"/>
          </a:xfrm>
          <a:custGeom>
            <a:avLst/>
            <a:gdLst>
              <a:gd name="connsiteX0" fmla="*/ 0 w 4179146"/>
              <a:gd name="connsiteY0" fmla="*/ 1218 h 3141557"/>
              <a:gd name="connsiteX1" fmla="*/ 3725333 w 4179146"/>
              <a:gd name="connsiteY1" fmla="*/ 468578 h 3141557"/>
              <a:gd name="connsiteX2" fmla="*/ 3406986 w 4179146"/>
              <a:gd name="connsiteY2" fmla="*/ 2873111 h 3141557"/>
              <a:gd name="connsiteX3" fmla="*/ 4179146 w 4179146"/>
              <a:gd name="connsiteY3" fmla="*/ 3083085 h 3141557"/>
              <a:gd name="connsiteX4" fmla="*/ 4179146 w 4179146"/>
              <a:gd name="connsiteY4" fmla="*/ 3083085 h 31415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79146" h="3141557">
                <a:moveTo>
                  <a:pt x="0" y="1218"/>
                </a:moveTo>
                <a:cubicBezTo>
                  <a:pt x="1578751" y="-4427"/>
                  <a:pt x="3157502" y="-10071"/>
                  <a:pt x="3725333" y="468578"/>
                </a:cubicBezTo>
                <a:cubicBezTo>
                  <a:pt x="4293164" y="947227"/>
                  <a:pt x="3331351" y="2437360"/>
                  <a:pt x="3406986" y="2873111"/>
                </a:cubicBezTo>
                <a:cubicBezTo>
                  <a:pt x="3482621" y="3308862"/>
                  <a:pt x="4179146" y="3083085"/>
                  <a:pt x="4179146" y="3083085"/>
                </a:cubicBezTo>
                <a:lnTo>
                  <a:pt x="4179146" y="3083085"/>
                </a:lnTo>
              </a:path>
            </a:pathLst>
          </a:custGeom>
          <a:no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2" name="Freihandform: Form 11">
            <a:extLst>
              <a:ext uri="{FF2B5EF4-FFF2-40B4-BE49-F238E27FC236}">
                <a16:creationId xmlns:a16="http://schemas.microsoft.com/office/drawing/2014/main" id="{D3DCB92C-3FF2-40B9-89EB-D6E6AC379535}"/>
              </a:ext>
            </a:extLst>
          </p:cNvPr>
          <p:cNvSpPr/>
          <p:nvPr/>
        </p:nvSpPr>
        <p:spPr>
          <a:xfrm>
            <a:off x="2460396" y="2133600"/>
            <a:ext cx="3818485" cy="827314"/>
          </a:xfrm>
          <a:custGeom>
            <a:avLst/>
            <a:gdLst>
              <a:gd name="connsiteX0" fmla="*/ 0 w 3562773"/>
              <a:gd name="connsiteY0" fmla="*/ 1158240 h 1158240"/>
              <a:gd name="connsiteX1" fmla="*/ 2526453 w 3562773"/>
              <a:gd name="connsiteY1" fmla="*/ 399627 h 1158240"/>
              <a:gd name="connsiteX2" fmla="*/ 3562773 w 3562773"/>
              <a:gd name="connsiteY2" fmla="*/ 0 h 1158240"/>
            </a:gdLst>
            <a:ahLst/>
            <a:cxnLst>
              <a:cxn ang="0">
                <a:pos x="connsiteX0" y="connsiteY0"/>
              </a:cxn>
              <a:cxn ang="0">
                <a:pos x="connsiteX1" y="connsiteY1"/>
              </a:cxn>
              <a:cxn ang="0">
                <a:pos x="connsiteX2" y="connsiteY2"/>
              </a:cxn>
            </a:cxnLst>
            <a:rect l="l" t="t" r="r" b="b"/>
            <a:pathLst>
              <a:path w="3562773" h="1158240">
                <a:moveTo>
                  <a:pt x="0" y="1158240"/>
                </a:moveTo>
                <a:lnTo>
                  <a:pt x="2526453" y="399627"/>
                </a:lnTo>
                <a:cubicBezTo>
                  <a:pt x="3120248" y="206587"/>
                  <a:pt x="3341510" y="103293"/>
                  <a:pt x="3562773" y="0"/>
                </a:cubicBezTo>
              </a:path>
            </a:pathLst>
          </a:custGeom>
          <a:no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3" name="Freihandform: Form 12">
            <a:extLst>
              <a:ext uri="{FF2B5EF4-FFF2-40B4-BE49-F238E27FC236}">
                <a16:creationId xmlns:a16="http://schemas.microsoft.com/office/drawing/2014/main" id="{5BD3D00A-7E41-40BB-910D-84DA05CC4B44}"/>
              </a:ext>
            </a:extLst>
          </p:cNvPr>
          <p:cNvSpPr/>
          <p:nvPr/>
        </p:nvSpPr>
        <p:spPr>
          <a:xfrm>
            <a:off x="4873658" y="3426840"/>
            <a:ext cx="2150289" cy="3182831"/>
          </a:xfrm>
          <a:custGeom>
            <a:avLst/>
            <a:gdLst>
              <a:gd name="connsiteX0" fmla="*/ 0 w 3068320"/>
              <a:gd name="connsiteY0" fmla="*/ 0 h 2891111"/>
              <a:gd name="connsiteX1" fmla="*/ 555413 w 3068320"/>
              <a:gd name="connsiteY1" fmla="*/ 1320800 h 2891111"/>
              <a:gd name="connsiteX2" fmla="*/ 1612053 w 3068320"/>
              <a:gd name="connsiteY2" fmla="*/ 2851573 h 2891111"/>
              <a:gd name="connsiteX3" fmla="*/ 3068320 w 3068320"/>
              <a:gd name="connsiteY3" fmla="*/ 2289387 h 2891111"/>
            </a:gdLst>
            <a:ahLst/>
            <a:cxnLst>
              <a:cxn ang="0">
                <a:pos x="connsiteX0" y="connsiteY0"/>
              </a:cxn>
              <a:cxn ang="0">
                <a:pos x="connsiteX1" y="connsiteY1"/>
              </a:cxn>
              <a:cxn ang="0">
                <a:pos x="connsiteX2" y="connsiteY2"/>
              </a:cxn>
              <a:cxn ang="0">
                <a:pos x="connsiteX3" y="connsiteY3"/>
              </a:cxn>
            </a:cxnLst>
            <a:rect l="l" t="t" r="r" b="b"/>
            <a:pathLst>
              <a:path w="3068320" h="2891111">
                <a:moveTo>
                  <a:pt x="0" y="0"/>
                </a:moveTo>
                <a:cubicBezTo>
                  <a:pt x="143369" y="422769"/>
                  <a:pt x="286738" y="845538"/>
                  <a:pt x="555413" y="1320800"/>
                </a:cubicBezTo>
                <a:cubicBezTo>
                  <a:pt x="824088" y="1796062"/>
                  <a:pt x="1193235" y="2690142"/>
                  <a:pt x="1612053" y="2851573"/>
                </a:cubicBezTo>
                <a:cubicBezTo>
                  <a:pt x="2030871" y="3013004"/>
                  <a:pt x="2549595" y="2651195"/>
                  <a:pt x="3068320" y="2289387"/>
                </a:cubicBezTo>
              </a:path>
            </a:pathLst>
          </a:custGeom>
          <a:no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4" name="Freihandform: Form 13">
            <a:extLst>
              <a:ext uri="{FF2B5EF4-FFF2-40B4-BE49-F238E27FC236}">
                <a16:creationId xmlns:a16="http://schemas.microsoft.com/office/drawing/2014/main" id="{AD09C6F7-9BA8-4BF7-AB82-95D5CDBE6A35}"/>
              </a:ext>
            </a:extLst>
          </p:cNvPr>
          <p:cNvSpPr/>
          <p:nvPr/>
        </p:nvSpPr>
        <p:spPr>
          <a:xfrm rot="20241895">
            <a:off x="2897512" y="3596252"/>
            <a:ext cx="3673228" cy="742379"/>
          </a:xfrm>
          <a:custGeom>
            <a:avLst/>
            <a:gdLst>
              <a:gd name="connsiteX0" fmla="*/ 0 w 3068320"/>
              <a:gd name="connsiteY0" fmla="*/ 0 h 2891111"/>
              <a:gd name="connsiteX1" fmla="*/ 555413 w 3068320"/>
              <a:gd name="connsiteY1" fmla="*/ 1320800 h 2891111"/>
              <a:gd name="connsiteX2" fmla="*/ 1612053 w 3068320"/>
              <a:gd name="connsiteY2" fmla="*/ 2851573 h 2891111"/>
              <a:gd name="connsiteX3" fmla="*/ 3068320 w 3068320"/>
              <a:gd name="connsiteY3" fmla="*/ 2289387 h 2891111"/>
            </a:gdLst>
            <a:ahLst/>
            <a:cxnLst>
              <a:cxn ang="0">
                <a:pos x="connsiteX0" y="connsiteY0"/>
              </a:cxn>
              <a:cxn ang="0">
                <a:pos x="connsiteX1" y="connsiteY1"/>
              </a:cxn>
              <a:cxn ang="0">
                <a:pos x="connsiteX2" y="connsiteY2"/>
              </a:cxn>
              <a:cxn ang="0">
                <a:pos x="connsiteX3" y="connsiteY3"/>
              </a:cxn>
            </a:cxnLst>
            <a:rect l="l" t="t" r="r" b="b"/>
            <a:pathLst>
              <a:path w="3068320" h="2891111">
                <a:moveTo>
                  <a:pt x="0" y="0"/>
                </a:moveTo>
                <a:cubicBezTo>
                  <a:pt x="143369" y="422769"/>
                  <a:pt x="286738" y="845538"/>
                  <a:pt x="555413" y="1320800"/>
                </a:cubicBezTo>
                <a:cubicBezTo>
                  <a:pt x="824088" y="1796062"/>
                  <a:pt x="1193235" y="2690142"/>
                  <a:pt x="1612053" y="2851573"/>
                </a:cubicBezTo>
                <a:cubicBezTo>
                  <a:pt x="2030871" y="3013004"/>
                  <a:pt x="2549595" y="2651195"/>
                  <a:pt x="3068320" y="2289387"/>
                </a:cubicBezTo>
              </a:path>
            </a:pathLst>
          </a:custGeom>
          <a:no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5" name="Freihandform: Form 14">
            <a:extLst>
              <a:ext uri="{FF2B5EF4-FFF2-40B4-BE49-F238E27FC236}">
                <a16:creationId xmlns:a16="http://schemas.microsoft.com/office/drawing/2014/main" id="{C57AC586-B715-4683-B994-CFEBADA94AB4}"/>
              </a:ext>
            </a:extLst>
          </p:cNvPr>
          <p:cNvSpPr/>
          <p:nvPr/>
        </p:nvSpPr>
        <p:spPr>
          <a:xfrm rot="18354851">
            <a:off x="4017429" y="3102735"/>
            <a:ext cx="3227728" cy="860144"/>
          </a:xfrm>
          <a:custGeom>
            <a:avLst/>
            <a:gdLst>
              <a:gd name="connsiteX0" fmla="*/ 0 w 3068320"/>
              <a:gd name="connsiteY0" fmla="*/ 0 h 2891111"/>
              <a:gd name="connsiteX1" fmla="*/ 555413 w 3068320"/>
              <a:gd name="connsiteY1" fmla="*/ 1320800 h 2891111"/>
              <a:gd name="connsiteX2" fmla="*/ 1612053 w 3068320"/>
              <a:gd name="connsiteY2" fmla="*/ 2851573 h 2891111"/>
              <a:gd name="connsiteX3" fmla="*/ 3068320 w 3068320"/>
              <a:gd name="connsiteY3" fmla="*/ 2289387 h 2891111"/>
            </a:gdLst>
            <a:ahLst/>
            <a:cxnLst>
              <a:cxn ang="0">
                <a:pos x="connsiteX0" y="connsiteY0"/>
              </a:cxn>
              <a:cxn ang="0">
                <a:pos x="connsiteX1" y="connsiteY1"/>
              </a:cxn>
              <a:cxn ang="0">
                <a:pos x="connsiteX2" y="connsiteY2"/>
              </a:cxn>
              <a:cxn ang="0">
                <a:pos x="connsiteX3" y="connsiteY3"/>
              </a:cxn>
            </a:cxnLst>
            <a:rect l="l" t="t" r="r" b="b"/>
            <a:pathLst>
              <a:path w="3068320" h="2891111">
                <a:moveTo>
                  <a:pt x="0" y="0"/>
                </a:moveTo>
                <a:cubicBezTo>
                  <a:pt x="143369" y="422769"/>
                  <a:pt x="286738" y="845538"/>
                  <a:pt x="555413" y="1320800"/>
                </a:cubicBezTo>
                <a:cubicBezTo>
                  <a:pt x="824088" y="1796062"/>
                  <a:pt x="1193235" y="2690142"/>
                  <a:pt x="1612053" y="2851573"/>
                </a:cubicBezTo>
                <a:cubicBezTo>
                  <a:pt x="2030871" y="3013004"/>
                  <a:pt x="2549595" y="2651195"/>
                  <a:pt x="3068320" y="2289387"/>
                </a:cubicBezTo>
              </a:path>
            </a:pathLst>
          </a:custGeom>
          <a:no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37178578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D1AF461-CE06-40D8-BD1A-5323D3DD90EC}"/>
              </a:ext>
            </a:extLst>
          </p:cNvPr>
          <p:cNvSpPr>
            <a:spLocks noGrp="1"/>
          </p:cNvSpPr>
          <p:nvPr>
            <p:ph type="title"/>
          </p:nvPr>
        </p:nvSpPr>
        <p:spPr/>
        <p:txBody>
          <a:bodyPr/>
          <a:lstStyle/>
          <a:p>
            <a:r>
              <a:rPr lang="en-US" dirty="0"/>
              <a:t>Measurement Accuracy I</a:t>
            </a:r>
          </a:p>
        </p:txBody>
      </p:sp>
      <p:sp>
        <p:nvSpPr>
          <p:cNvPr id="4" name="Textplatzhalter 3">
            <a:extLst>
              <a:ext uri="{FF2B5EF4-FFF2-40B4-BE49-F238E27FC236}">
                <a16:creationId xmlns:a16="http://schemas.microsoft.com/office/drawing/2014/main" id="{B9DBECA3-4CB7-4E84-9345-9415E1BE1D73}"/>
              </a:ext>
            </a:extLst>
          </p:cNvPr>
          <p:cNvSpPr>
            <a:spLocks noGrp="1"/>
          </p:cNvSpPr>
          <p:nvPr>
            <p:ph type="body" sz="quarter" idx="13"/>
          </p:nvPr>
        </p:nvSpPr>
        <p:spPr>
          <a:xfrm>
            <a:off x="383118" y="871200"/>
            <a:ext cx="5712882" cy="3996222"/>
          </a:xfrm>
        </p:spPr>
        <p:txBody>
          <a:bodyPr/>
          <a:lstStyle/>
          <a:p>
            <a:r>
              <a:rPr lang="en-US" dirty="0"/>
              <a:t>Max31865 RTD to digital converter</a:t>
            </a:r>
          </a:p>
          <a:p>
            <a:pPr lvl="1"/>
            <a:r>
              <a:rPr lang="en-US" dirty="0"/>
              <a:t>15 Bit ADC resolution</a:t>
            </a:r>
          </a:p>
          <a:p>
            <a:pPr lvl="2"/>
            <a:r>
              <a:rPr lang="en-US" dirty="0"/>
              <a:t>0.03125 °C</a:t>
            </a:r>
          </a:p>
          <a:p>
            <a:pPr lvl="1"/>
            <a:r>
              <a:rPr lang="en-US" dirty="0">
                <a:sym typeface="Wingdings" panose="05000000000000000000" pitchFamily="2" charset="2"/>
              </a:rPr>
              <a:t> </a:t>
            </a:r>
            <a:r>
              <a:rPr lang="en-US" u="sng" dirty="0">
                <a:sym typeface="Wingdings" panose="05000000000000000000" pitchFamily="2" charset="2"/>
              </a:rPr>
              <a:t>0.5 °C</a:t>
            </a:r>
          </a:p>
          <a:p>
            <a:pPr lvl="1"/>
            <a:r>
              <a:rPr lang="en-US" dirty="0"/>
              <a:t>21ms (max) conversion Time</a:t>
            </a:r>
            <a:endParaRPr lang="en-US" u="sng" dirty="0"/>
          </a:p>
        </p:txBody>
      </p:sp>
      <p:sp>
        <p:nvSpPr>
          <p:cNvPr id="5" name="Textplatzhalter 3">
            <a:extLst>
              <a:ext uri="{FF2B5EF4-FFF2-40B4-BE49-F238E27FC236}">
                <a16:creationId xmlns:a16="http://schemas.microsoft.com/office/drawing/2014/main" id="{1FDB24D3-2A30-40A6-AD13-79FEC81FE025}"/>
              </a:ext>
            </a:extLst>
          </p:cNvPr>
          <p:cNvSpPr txBox="1">
            <a:spLocks/>
          </p:cNvSpPr>
          <p:nvPr/>
        </p:nvSpPr>
        <p:spPr>
          <a:xfrm>
            <a:off x="6096000" y="871200"/>
            <a:ext cx="5712882" cy="3996222"/>
          </a:xfrm>
          <a:prstGeom prst="rect">
            <a:avLst/>
          </a:prstGeom>
        </p:spPr>
        <p:txBody>
          <a:bodyPr lIns="0" tIns="0" rIns="0" bIns="0"/>
          <a:lstStyle>
            <a:lvl1pPr marL="216000" indent="-216000" algn="l" defTabSz="216000" rtl="0" eaLnBrk="1" fontAlgn="base" hangingPunct="1">
              <a:lnSpc>
                <a:spcPct val="100000"/>
              </a:lnSpc>
              <a:spcBef>
                <a:spcPts val="600"/>
              </a:spcBef>
              <a:spcAft>
                <a:spcPct val="0"/>
              </a:spcAft>
              <a:buClr>
                <a:schemeClr val="tx2"/>
              </a:buClr>
              <a:buSzPct val="115000"/>
              <a:buFont typeface="Arial" panose="020B0604020202020204" pitchFamily="34" charset="0"/>
              <a:buChar char="■"/>
              <a:tabLst>
                <a:tab pos="216000" algn="l"/>
              </a:tabLst>
              <a:defRPr lang="de-DE" sz="1800" kern="1200" dirty="0" smtClean="0">
                <a:solidFill>
                  <a:schemeClr val="tx1"/>
                </a:solidFill>
                <a:latin typeface="+mj-lt"/>
                <a:ea typeface="+mn-ea"/>
                <a:cs typeface="Arial" panose="020B0604020202020204" pitchFamily="34" charset="0"/>
              </a:defRPr>
            </a:lvl1pPr>
            <a:lvl2pPr marL="432000" indent="-215900" algn="l" rtl="0" eaLnBrk="1" fontAlgn="base" hangingPunct="1">
              <a:lnSpc>
                <a:spcPct val="100000"/>
              </a:lnSpc>
              <a:spcBef>
                <a:spcPts val="600"/>
              </a:spcBef>
              <a:spcAft>
                <a:spcPct val="0"/>
              </a:spcAft>
              <a:buClr>
                <a:schemeClr val="tx2"/>
              </a:buClr>
              <a:buFont typeface="Arial" panose="020B0604020202020204" pitchFamily="34" charset="0"/>
              <a:buChar char="≡"/>
              <a:tabLst>
                <a:tab pos="432000" algn="l"/>
              </a:tabLst>
              <a:defRPr lang="de-DE" sz="1600" kern="1200" dirty="0" smtClean="0">
                <a:solidFill>
                  <a:schemeClr val="tx1"/>
                </a:solidFill>
                <a:latin typeface="+mj-lt"/>
                <a:ea typeface="+mn-ea"/>
                <a:cs typeface="Arial" panose="020B0604020202020204" pitchFamily="34" charset="0"/>
              </a:defRPr>
            </a:lvl2pPr>
            <a:lvl3pPr marL="648000" indent="-215900" algn="l" defTabSz="216000" rtl="0" eaLnBrk="1" fontAlgn="base" hangingPunct="1">
              <a:lnSpc>
                <a:spcPct val="100000"/>
              </a:lnSpc>
              <a:spcBef>
                <a:spcPts val="600"/>
              </a:spcBef>
              <a:spcAft>
                <a:spcPct val="0"/>
              </a:spcAft>
              <a:buClr>
                <a:schemeClr val="tx2"/>
              </a:buClr>
              <a:buSzPct val="100000"/>
              <a:buFont typeface="Arial" panose="020B0604020202020204" pitchFamily="34" charset="0"/>
              <a:buChar char="="/>
              <a:tabLst>
                <a:tab pos="648000" algn="l"/>
              </a:tabLst>
              <a:defRPr lang="de-DE" sz="1600" kern="1200" dirty="0" smtClean="0">
                <a:solidFill>
                  <a:schemeClr val="tx1"/>
                </a:solidFill>
                <a:latin typeface="+mj-lt"/>
                <a:ea typeface="+mn-ea"/>
                <a:cs typeface="Arial" panose="020B0604020202020204" pitchFamily="34" charset="0"/>
              </a:defRPr>
            </a:lvl3pPr>
            <a:lvl4pPr marL="864000" indent="-216000" algn="l" defTabSz="216000" rtl="0" eaLnBrk="1" fontAlgn="base" hangingPunct="1">
              <a:lnSpc>
                <a:spcPct val="100000"/>
              </a:lnSpc>
              <a:spcBef>
                <a:spcPts val="600"/>
              </a:spcBef>
              <a:spcAft>
                <a:spcPct val="0"/>
              </a:spcAft>
              <a:buClr>
                <a:schemeClr val="tx2"/>
              </a:buClr>
              <a:buSzPct val="100000"/>
              <a:buFontTx/>
              <a:buChar char="□"/>
              <a:tabLst>
                <a:tab pos="864000" algn="l"/>
              </a:tabLst>
              <a:defRPr lang="de-DE" sz="1600" kern="1200" dirty="0" smtClean="0">
                <a:solidFill>
                  <a:schemeClr val="tx1"/>
                </a:solidFill>
                <a:latin typeface="+mj-lt"/>
                <a:ea typeface="+mn-ea"/>
                <a:cs typeface="Arial" panose="020B0604020202020204" pitchFamily="34" charset="0"/>
              </a:defRPr>
            </a:lvl4pPr>
            <a:lvl5pPr marL="1080000" indent="-216000" algn="l" rtl="0" eaLnBrk="1" fontAlgn="base" hangingPunct="1">
              <a:lnSpc>
                <a:spcPct val="100000"/>
              </a:lnSpc>
              <a:spcBef>
                <a:spcPts val="600"/>
              </a:spcBef>
              <a:spcAft>
                <a:spcPct val="0"/>
              </a:spcAft>
              <a:buClr>
                <a:schemeClr val="tx2"/>
              </a:buClr>
              <a:buSzPct val="130000"/>
              <a:buFont typeface="Symbol" panose="05050102010706020507" pitchFamily="18" charset="2"/>
              <a:buChar char="-"/>
              <a:tabLst>
                <a:tab pos="895350" algn="l"/>
              </a:tabLst>
              <a:defRPr lang="de-DE" sz="1600" kern="1200" dirty="0" smtClean="0">
                <a:solidFill>
                  <a:schemeClr val="tx1"/>
                </a:solidFill>
                <a:latin typeface="+mj-lt"/>
                <a:ea typeface="+mn-ea"/>
                <a:cs typeface="Arial" panose="020B0604020202020204" pitchFamily="34" charset="0"/>
              </a:defRPr>
            </a:lvl5pPr>
            <a:lvl6pPr marL="1296000" indent="-216000" algn="l" defTabSz="914400" rtl="0" eaLnBrk="1" latinLnBrk="0" hangingPunct="1">
              <a:lnSpc>
                <a:spcPct val="100000"/>
              </a:lnSpc>
              <a:spcBef>
                <a:spcPts val="600"/>
              </a:spcBef>
              <a:buClr>
                <a:srgbClr val="DD402D"/>
              </a:buClr>
              <a:buSzPct val="130000"/>
              <a:buFont typeface="Symbol" panose="05050102010706020507" pitchFamily="18" charset="2"/>
              <a:buChar char="-"/>
              <a:defRPr lang="de-DE" sz="1600" kern="1200" dirty="0" smtClean="0">
                <a:solidFill>
                  <a:schemeClr val="tx1"/>
                </a:solidFill>
                <a:latin typeface="+mj-lt"/>
                <a:ea typeface="+mn-ea"/>
                <a:cs typeface="+mn-cs"/>
              </a:defRPr>
            </a:lvl6pPr>
            <a:lvl7pPr marL="1512000" indent="-216000" algn="l" defTabSz="914400" rtl="0" eaLnBrk="1" latinLnBrk="0" hangingPunct="1">
              <a:lnSpc>
                <a:spcPct val="100000"/>
              </a:lnSpc>
              <a:spcBef>
                <a:spcPts val="600"/>
              </a:spcBef>
              <a:buClr>
                <a:srgbClr val="DD402D"/>
              </a:buClr>
              <a:buSzPct val="130000"/>
              <a:buFont typeface="Symbol" panose="05050102010706020507" pitchFamily="18" charset="2"/>
              <a:buChar char="-"/>
              <a:defRPr lang="de-DE" sz="1600" kern="1200" dirty="0" smtClean="0">
                <a:solidFill>
                  <a:schemeClr val="tx1"/>
                </a:solidFill>
                <a:latin typeface="+mj-lt"/>
                <a:ea typeface="+mn-ea"/>
                <a:cs typeface="+mn-cs"/>
              </a:defRPr>
            </a:lvl7pPr>
            <a:lvl8pPr marL="1728000" indent="-216000" algn="l" defTabSz="914400" rtl="0" eaLnBrk="1" latinLnBrk="0" hangingPunct="1">
              <a:lnSpc>
                <a:spcPct val="100000"/>
              </a:lnSpc>
              <a:spcBef>
                <a:spcPts val="600"/>
              </a:spcBef>
              <a:buClr>
                <a:srgbClr val="DD402D"/>
              </a:buClr>
              <a:buSzPct val="130000"/>
              <a:buFont typeface="Symbol" panose="05050102010706020507" pitchFamily="18" charset="2"/>
              <a:buChar char="-"/>
              <a:defRPr lang="de-DE" sz="1600" kern="1200" dirty="0" smtClean="0">
                <a:solidFill>
                  <a:schemeClr val="tx1"/>
                </a:solidFill>
                <a:latin typeface="+mj-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800" kern="1200" baseline="0">
                <a:solidFill>
                  <a:schemeClr val="tx1"/>
                </a:solidFill>
                <a:latin typeface="+mn-lt"/>
                <a:ea typeface="+mn-ea"/>
                <a:cs typeface="+mn-cs"/>
              </a:defRPr>
            </a:lvl9pPr>
          </a:lstStyle>
          <a:p>
            <a:r>
              <a:rPr lang="en-US" dirty="0"/>
              <a:t>EL3214 | 4-channel input terminal PT100 (RTD)</a:t>
            </a:r>
          </a:p>
          <a:p>
            <a:pPr lvl="1"/>
            <a:r>
              <a:rPr lang="en-US" dirty="0"/>
              <a:t>0.1 °C resolution</a:t>
            </a:r>
          </a:p>
          <a:p>
            <a:pPr lvl="1"/>
            <a:r>
              <a:rPr lang="en-US" dirty="0"/>
              <a:t>170 </a:t>
            </a:r>
            <a:r>
              <a:rPr lang="en-US" dirty="0" err="1"/>
              <a:t>ms</a:t>
            </a:r>
            <a:r>
              <a:rPr lang="en-US" dirty="0"/>
              <a:t> sampling rate </a:t>
            </a:r>
          </a:p>
        </p:txBody>
      </p:sp>
      <p:pic>
        <p:nvPicPr>
          <p:cNvPr id="6" name="Grafik 5">
            <a:extLst>
              <a:ext uri="{FF2B5EF4-FFF2-40B4-BE49-F238E27FC236}">
                <a16:creationId xmlns:a16="http://schemas.microsoft.com/office/drawing/2014/main" id="{6B5826C7-FBF8-474B-993C-61FAFDFF9023}"/>
              </a:ext>
            </a:extLst>
          </p:cNvPr>
          <p:cNvPicPr>
            <a:picLocks noChangeAspect="1"/>
          </p:cNvPicPr>
          <p:nvPr/>
        </p:nvPicPr>
        <p:blipFill rotWithShape="1">
          <a:blip r:embed="rId3"/>
          <a:srcRect t="3568" r="4562"/>
          <a:stretch/>
        </p:blipFill>
        <p:spPr>
          <a:xfrm>
            <a:off x="7642571" y="2110154"/>
            <a:ext cx="2500236" cy="3876646"/>
          </a:xfrm>
          <a:prstGeom prst="rect">
            <a:avLst/>
          </a:prstGeom>
        </p:spPr>
      </p:pic>
      <p:sp>
        <p:nvSpPr>
          <p:cNvPr id="8" name="Textfeld 7">
            <a:extLst>
              <a:ext uri="{FF2B5EF4-FFF2-40B4-BE49-F238E27FC236}">
                <a16:creationId xmlns:a16="http://schemas.microsoft.com/office/drawing/2014/main" id="{C1E868FB-BFF3-4CF5-8C1E-2ABE7687F7F4}"/>
              </a:ext>
            </a:extLst>
          </p:cNvPr>
          <p:cNvSpPr txBox="1"/>
          <p:nvPr/>
        </p:nvSpPr>
        <p:spPr>
          <a:xfrm>
            <a:off x="8352692" y="6106376"/>
            <a:ext cx="6098344" cy="261610"/>
          </a:xfrm>
          <a:prstGeom prst="rect">
            <a:avLst/>
          </a:prstGeom>
          <a:noFill/>
        </p:spPr>
        <p:txBody>
          <a:bodyPr wrap="square">
            <a:spAutoFit/>
          </a:bodyPr>
          <a:lstStyle/>
          <a:p>
            <a:r>
              <a:rPr lang="de-DE" sz="1050" dirty="0"/>
              <a:t>https://www.beckhoff.de/default.asp?ethercat/el3214.htm</a:t>
            </a:r>
          </a:p>
        </p:txBody>
      </p:sp>
      <p:sp>
        <p:nvSpPr>
          <p:cNvPr id="10" name="Textfeld 9">
            <a:extLst>
              <a:ext uri="{FF2B5EF4-FFF2-40B4-BE49-F238E27FC236}">
                <a16:creationId xmlns:a16="http://schemas.microsoft.com/office/drawing/2014/main" id="{9733B1CD-B81A-4833-8917-EEAD2B79430E}"/>
              </a:ext>
            </a:extLst>
          </p:cNvPr>
          <p:cNvSpPr txBox="1"/>
          <p:nvPr/>
        </p:nvSpPr>
        <p:spPr>
          <a:xfrm>
            <a:off x="383118" y="5986800"/>
            <a:ext cx="7223760" cy="261610"/>
          </a:xfrm>
          <a:prstGeom prst="rect">
            <a:avLst/>
          </a:prstGeom>
          <a:noFill/>
        </p:spPr>
        <p:txBody>
          <a:bodyPr wrap="square">
            <a:spAutoFit/>
          </a:bodyPr>
          <a:lstStyle/>
          <a:p>
            <a:r>
              <a:rPr lang="de-DE" sz="1050" dirty="0"/>
              <a:t>https://datasheets.maximintegrated.com/en/ds/MAX31865.pdf</a:t>
            </a:r>
          </a:p>
        </p:txBody>
      </p:sp>
      <p:pic>
        <p:nvPicPr>
          <p:cNvPr id="11" name="Grafik 10">
            <a:extLst>
              <a:ext uri="{FF2B5EF4-FFF2-40B4-BE49-F238E27FC236}">
                <a16:creationId xmlns:a16="http://schemas.microsoft.com/office/drawing/2014/main" id="{2E5FDD38-0D8E-4C97-85A8-F0A64828927B}"/>
              </a:ext>
            </a:extLst>
          </p:cNvPr>
          <p:cNvPicPr>
            <a:picLocks noChangeAspect="1"/>
          </p:cNvPicPr>
          <p:nvPr/>
        </p:nvPicPr>
        <p:blipFill>
          <a:blip r:embed="rId4"/>
          <a:stretch>
            <a:fillRect/>
          </a:stretch>
        </p:blipFill>
        <p:spPr>
          <a:xfrm>
            <a:off x="286397" y="2435844"/>
            <a:ext cx="2953162" cy="2991267"/>
          </a:xfrm>
          <a:prstGeom prst="rect">
            <a:avLst/>
          </a:prstGeom>
        </p:spPr>
      </p:pic>
    </p:spTree>
    <p:extLst>
      <p:ext uri="{BB962C8B-B14F-4D97-AF65-F5344CB8AC3E}">
        <p14:creationId xmlns:p14="http://schemas.microsoft.com/office/powerpoint/2010/main" val="23138336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38E9CF8-632E-4E99-91CC-37D2F8D8E0BE}"/>
              </a:ext>
            </a:extLst>
          </p:cNvPr>
          <p:cNvSpPr>
            <a:spLocks noGrp="1"/>
          </p:cNvSpPr>
          <p:nvPr>
            <p:ph type="title"/>
          </p:nvPr>
        </p:nvSpPr>
        <p:spPr/>
        <p:txBody>
          <a:bodyPr/>
          <a:lstStyle/>
          <a:p>
            <a:r>
              <a:rPr lang="en-US"/>
              <a:t>Measurement Accuracy II</a:t>
            </a:r>
          </a:p>
        </p:txBody>
      </p:sp>
      <p:sp>
        <p:nvSpPr>
          <p:cNvPr id="4" name="Textplatzhalter 3">
            <a:extLst>
              <a:ext uri="{FF2B5EF4-FFF2-40B4-BE49-F238E27FC236}">
                <a16:creationId xmlns:a16="http://schemas.microsoft.com/office/drawing/2014/main" id="{82EE353A-7A40-45B1-9F96-4EBA15C27BFA}"/>
              </a:ext>
            </a:extLst>
          </p:cNvPr>
          <p:cNvSpPr>
            <a:spLocks noGrp="1"/>
          </p:cNvSpPr>
          <p:nvPr>
            <p:ph type="body" sz="quarter" idx="13"/>
          </p:nvPr>
        </p:nvSpPr>
        <p:spPr>
          <a:xfrm>
            <a:off x="383119" y="871200"/>
            <a:ext cx="5712882" cy="4730461"/>
          </a:xfrm>
        </p:spPr>
        <p:txBody>
          <a:bodyPr/>
          <a:lstStyle/>
          <a:p>
            <a:r>
              <a:rPr lang="en-US" dirty="0"/>
              <a:t>MCP3021 analog to digital converter</a:t>
            </a:r>
          </a:p>
          <a:p>
            <a:pPr lvl="1"/>
            <a:r>
              <a:rPr lang="en-US" dirty="0"/>
              <a:t>10 Bit resolution </a:t>
            </a:r>
          </a:p>
          <a:p>
            <a:pPr lvl="1"/>
            <a:endParaRPr lang="en-US" dirty="0"/>
          </a:p>
        </p:txBody>
      </p:sp>
      <p:sp>
        <p:nvSpPr>
          <p:cNvPr id="5" name="Textplatzhalter 3">
            <a:extLst>
              <a:ext uri="{FF2B5EF4-FFF2-40B4-BE49-F238E27FC236}">
                <a16:creationId xmlns:a16="http://schemas.microsoft.com/office/drawing/2014/main" id="{69A82DAE-DAE2-4BAC-9E6A-4CA9B29B3223}"/>
              </a:ext>
            </a:extLst>
          </p:cNvPr>
          <p:cNvSpPr txBox="1">
            <a:spLocks/>
          </p:cNvSpPr>
          <p:nvPr/>
        </p:nvSpPr>
        <p:spPr>
          <a:xfrm>
            <a:off x="6113929" y="871200"/>
            <a:ext cx="5712882" cy="4730461"/>
          </a:xfrm>
          <a:prstGeom prst="rect">
            <a:avLst/>
          </a:prstGeom>
        </p:spPr>
        <p:txBody>
          <a:bodyPr lIns="0" tIns="0" rIns="0" bIns="0"/>
          <a:lstStyle>
            <a:lvl1pPr marL="216000" indent="-216000" algn="l" defTabSz="216000" rtl="0" eaLnBrk="1" fontAlgn="base" hangingPunct="1">
              <a:lnSpc>
                <a:spcPct val="100000"/>
              </a:lnSpc>
              <a:spcBef>
                <a:spcPts val="600"/>
              </a:spcBef>
              <a:spcAft>
                <a:spcPct val="0"/>
              </a:spcAft>
              <a:buClr>
                <a:schemeClr val="tx2"/>
              </a:buClr>
              <a:buSzPct val="115000"/>
              <a:buFont typeface="Arial" panose="020B0604020202020204" pitchFamily="34" charset="0"/>
              <a:buChar char="■"/>
              <a:tabLst>
                <a:tab pos="216000" algn="l"/>
              </a:tabLst>
              <a:defRPr lang="de-DE" sz="1800" kern="1200" dirty="0" smtClean="0">
                <a:solidFill>
                  <a:schemeClr val="tx1"/>
                </a:solidFill>
                <a:latin typeface="+mj-lt"/>
                <a:ea typeface="+mn-ea"/>
                <a:cs typeface="Arial" panose="020B0604020202020204" pitchFamily="34" charset="0"/>
              </a:defRPr>
            </a:lvl1pPr>
            <a:lvl2pPr marL="432000" indent="-215900" algn="l" rtl="0" eaLnBrk="1" fontAlgn="base" hangingPunct="1">
              <a:lnSpc>
                <a:spcPct val="100000"/>
              </a:lnSpc>
              <a:spcBef>
                <a:spcPts val="600"/>
              </a:spcBef>
              <a:spcAft>
                <a:spcPct val="0"/>
              </a:spcAft>
              <a:buClr>
                <a:schemeClr val="tx2"/>
              </a:buClr>
              <a:buFont typeface="Arial" panose="020B0604020202020204" pitchFamily="34" charset="0"/>
              <a:buChar char="≡"/>
              <a:tabLst>
                <a:tab pos="432000" algn="l"/>
              </a:tabLst>
              <a:defRPr lang="de-DE" sz="1600" kern="1200" dirty="0" smtClean="0">
                <a:solidFill>
                  <a:schemeClr val="tx1"/>
                </a:solidFill>
                <a:latin typeface="+mj-lt"/>
                <a:ea typeface="+mn-ea"/>
                <a:cs typeface="Arial" panose="020B0604020202020204" pitchFamily="34" charset="0"/>
              </a:defRPr>
            </a:lvl2pPr>
            <a:lvl3pPr marL="648000" indent="-215900" algn="l" defTabSz="216000" rtl="0" eaLnBrk="1" fontAlgn="base" hangingPunct="1">
              <a:lnSpc>
                <a:spcPct val="100000"/>
              </a:lnSpc>
              <a:spcBef>
                <a:spcPts val="600"/>
              </a:spcBef>
              <a:spcAft>
                <a:spcPct val="0"/>
              </a:spcAft>
              <a:buClr>
                <a:schemeClr val="tx2"/>
              </a:buClr>
              <a:buSzPct val="100000"/>
              <a:buFont typeface="Arial" panose="020B0604020202020204" pitchFamily="34" charset="0"/>
              <a:buChar char="="/>
              <a:tabLst>
                <a:tab pos="648000" algn="l"/>
              </a:tabLst>
              <a:defRPr lang="de-DE" sz="1600" kern="1200" dirty="0" smtClean="0">
                <a:solidFill>
                  <a:schemeClr val="tx1"/>
                </a:solidFill>
                <a:latin typeface="+mj-lt"/>
                <a:ea typeface="+mn-ea"/>
                <a:cs typeface="Arial" panose="020B0604020202020204" pitchFamily="34" charset="0"/>
              </a:defRPr>
            </a:lvl3pPr>
            <a:lvl4pPr marL="864000" indent="-216000" algn="l" defTabSz="216000" rtl="0" eaLnBrk="1" fontAlgn="base" hangingPunct="1">
              <a:lnSpc>
                <a:spcPct val="100000"/>
              </a:lnSpc>
              <a:spcBef>
                <a:spcPts val="600"/>
              </a:spcBef>
              <a:spcAft>
                <a:spcPct val="0"/>
              </a:spcAft>
              <a:buClr>
                <a:schemeClr val="tx2"/>
              </a:buClr>
              <a:buSzPct val="100000"/>
              <a:buFontTx/>
              <a:buChar char="□"/>
              <a:tabLst>
                <a:tab pos="864000" algn="l"/>
              </a:tabLst>
              <a:defRPr lang="de-DE" sz="1600" kern="1200" dirty="0" smtClean="0">
                <a:solidFill>
                  <a:schemeClr val="tx1"/>
                </a:solidFill>
                <a:latin typeface="+mj-lt"/>
                <a:ea typeface="+mn-ea"/>
                <a:cs typeface="Arial" panose="020B0604020202020204" pitchFamily="34" charset="0"/>
              </a:defRPr>
            </a:lvl4pPr>
            <a:lvl5pPr marL="1080000" indent="-216000" algn="l" rtl="0" eaLnBrk="1" fontAlgn="base" hangingPunct="1">
              <a:lnSpc>
                <a:spcPct val="100000"/>
              </a:lnSpc>
              <a:spcBef>
                <a:spcPts val="600"/>
              </a:spcBef>
              <a:spcAft>
                <a:spcPct val="0"/>
              </a:spcAft>
              <a:buClr>
                <a:schemeClr val="tx2"/>
              </a:buClr>
              <a:buSzPct val="130000"/>
              <a:buFont typeface="Symbol" panose="05050102010706020507" pitchFamily="18" charset="2"/>
              <a:buChar char="-"/>
              <a:tabLst>
                <a:tab pos="895350" algn="l"/>
              </a:tabLst>
              <a:defRPr lang="de-DE" sz="1600" kern="1200" dirty="0" smtClean="0">
                <a:solidFill>
                  <a:schemeClr val="tx1"/>
                </a:solidFill>
                <a:latin typeface="+mj-lt"/>
                <a:ea typeface="+mn-ea"/>
                <a:cs typeface="Arial" panose="020B0604020202020204" pitchFamily="34" charset="0"/>
              </a:defRPr>
            </a:lvl5pPr>
            <a:lvl6pPr marL="1296000" indent="-216000" algn="l" defTabSz="914400" rtl="0" eaLnBrk="1" latinLnBrk="0" hangingPunct="1">
              <a:lnSpc>
                <a:spcPct val="100000"/>
              </a:lnSpc>
              <a:spcBef>
                <a:spcPts val="600"/>
              </a:spcBef>
              <a:buClr>
                <a:srgbClr val="DD402D"/>
              </a:buClr>
              <a:buSzPct val="130000"/>
              <a:buFont typeface="Symbol" panose="05050102010706020507" pitchFamily="18" charset="2"/>
              <a:buChar char="-"/>
              <a:defRPr lang="de-DE" sz="1600" kern="1200" dirty="0" smtClean="0">
                <a:solidFill>
                  <a:schemeClr val="tx1"/>
                </a:solidFill>
                <a:latin typeface="+mj-lt"/>
                <a:ea typeface="+mn-ea"/>
                <a:cs typeface="+mn-cs"/>
              </a:defRPr>
            </a:lvl6pPr>
            <a:lvl7pPr marL="1512000" indent="-216000" algn="l" defTabSz="914400" rtl="0" eaLnBrk="1" latinLnBrk="0" hangingPunct="1">
              <a:lnSpc>
                <a:spcPct val="100000"/>
              </a:lnSpc>
              <a:spcBef>
                <a:spcPts val="600"/>
              </a:spcBef>
              <a:buClr>
                <a:srgbClr val="DD402D"/>
              </a:buClr>
              <a:buSzPct val="130000"/>
              <a:buFont typeface="Symbol" panose="05050102010706020507" pitchFamily="18" charset="2"/>
              <a:buChar char="-"/>
              <a:defRPr lang="de-DE" sz="1600" kern="1200" dirty="0" smtClean="0">
                <a:solidFill>
                  <a:schemeClr val="tx1"/>
                </a:solidFill>
                <a:latin typeface="+mj-lt"/>
                <a:ea typeface="+mn-ea"/>
                <a:cs typeface="+mn-cs"/>
              </a:defRPr>
            </a:lvl7pPr>
            <a:lvl8pPr marL="1728000" indent="-216000" algn="l" defTabSz="914400" rtl="0" eaLnBrk="1" latinLnBrk="0" hangingPunct="1">
              <a:lnSpc>
                <a:spcPct val="100000"/>
              </a:lnSpc>
              <a:spcBef>
                <a:spcPts val="600"/>
              </a:spcBef>
              <a:buClr>
                <a:srgbClr val="DD402D"/>
              </a:buClr>
              <a:buSzPct val="130000"/>
              <a:buFont typeface="Symbol" panose="05050102010706020507" pitchFamily="18" charset="2"/>
              <a:buChar char="-"/>
              <a:defRPr lang="de-DE" sz="1600" kern="1200" dirty="0" smtClean="0">
                <a:solidFill>
                  <a:schemeClr val="tx1"/>
                </a:solidFill>
                <a:latin typeface="+mj-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800" kern="1200" baseline="0">
                <a:solidFill>
                  <a:schemeClr val="tx1"/>
                </a:solidFill>
                <a:latin typeface="+mn-lt"/>
                <a:ea typeface="+mn-ea"/>
                <a:cs typeface="+mn-cs"/>
              </a:defRPr>
            </a:lvl9pPr>
          </a:lstStyle>
          <a:p>
            <a:r>
              <a:rPr lang="en-US" dirty="0"/>
              <a:t>EL3068 | 8-channel analog input terminal 0…10 V</a:t>
            </a:r>
          </a:p>
          <a:p>
            <a:pPr lvl="1"/>
            <a:r>
              <a:rPr lang="en-US" dirty="0"/>
              <a:t>12 Bit resolution </a:t>
            </a:r>
          </a:p>
          <a:p>
            <a:pPr lvl="1"/>
            <a:endParaRPr lang="en-US" dirty="0"/>
          </a:p>
        </p:txBody>
      </p:sp>
      <p:sp>
        <p:nvSpPr>
          <p:cNvPr id="9" name="Textfeld 8">
            <a:extLst>
              <a:ext uri="{FF2B5EF4-FFF2-40B4-BE49-F238E27FC236}">
                <a16:creationId xmlns:a16="http://schemas.microsoft.com/office/drawing/2014/main" id="{33F09D9A-E9D3-48AC-BD28-4DBC610EA0C7}"/>
              </a:ext>
            </a:extLst>
          </p:cNvPr>
          <p:cNvSpPr txBox="1"/>
          <p:nvPr/>
        </p:nvSpPr>
        <p:spPr>
          <a:xfrm>
            <a:off x="8289151" y="5986800"/>
            <a:ext cx="6097280" cy="261610"/>
          </a:xfrm>
          <a:prstGeom prst="rect">
            <a:avLst/>
          </a:prstGeom>
          <a:noFill/>
        </p:spPr>
        <p:txBody>
          <a:bodyPr wrap="square">
            <a:spAutoFit/>
          </a:bodyPr>
          <a:lstStyle/>
          <a:p>
            <a:r>
              <a:rPr lang="de-DE" sz="1050" dirty="0"/>
              <a:t>https://www.beckhoff.de/default.asp?ethercat/el3068.htm</a:t>
            </a:r>
          </a:p>
        </p:txBody>
      </p:sp>
      <p:sp>
        <p:nvSpPr>
          <p:cNvPr id="13" name="Textfeld 12">
            <a:extLst>
              <a:ext uri="{FF2B5EF4-FFF2-40B4-BE49-F238E27FC236}">
                <a16:creationId xmlns:a16="http://schemas.microsoft.com/office/drawing/2014/main" id="{4822B70C-F4B4-46D6-AB12-3E1A29023F38}"/>
              </a:ext>
            </a:extLst>
          </p:cNvPr>
          <p:cNvSpPr txBox="1"/>
          <p:nvPr/>
        </p:nvSpPr>
        <p:spPr>
          <a:xfrm>
            <a:off x="383119" y="5986800"/>
            <a:ext cx="7192254" cy="253916"/>
          </a:xfrm>
          <a:prstGeom prst="rect">
            <a:avLst/>
          </a:prstGeom>
          <a:noFill/>
        </p:spPr>
        <p:txBody>
          <a:bodyPr wrap="square">
            <a:spAutoFit/>
          </a:bodyPr>
          <a:lstStyle/>
          <a:p>
            <a:r>
              <a:rPr lang="de-DE" sz="1050" dirty="0"/>
              <a:t>https://eu.mouser.com/datasheet/2/268/21805a-74229.pdf</a:t>
            </a:r>
          </a:p>
        </p:txBody>
      </p:sp>
      <p:pic>
        <p:nvPicPr>
          <p:cNvPr id="14" name="Grafik 13">
            <a:extLst>
              <a:ext uri="{FF2B5EF4-FFF2-40B4-BE49-F238E27FC236}">
                <a16:creationId xmlns:a16="http://schemas.microsoft.com/office/drawing/2014/main" id="{3DDAF19C-157B-4A4C-A4D9-C0836A46E7AF}"/>
              </a:ext>
            </a:extLst>
          </p:cNvPr>
          <p:cNvPicPr>
            <a:picLocks noChangeAspect="1"/>
          </p:cNvPicPr>
          <p:nvPr/>
        </p:nvPicPr>
        <p:blipFill>
          <a:blip r:embed="rId2"/>
          <a:stretch>
            <a:fillRect/>
          </a:stretch>
        </p:blipFill>
        <p:spPr>
          <a:xfrm>
            <a:off x="7268072" y="1686340"/>
            <a:ext cx="2619741" cy="3915321"/>
          </a:xfrm>
          <a:prstGeom prst="rect">
            <a:avLst/>
          </a:prstGeom>
        </p:spPr>
      </p:pic>
      <p:pic>
        <p:nvPicPr>
          <p:cNvPr id="15" name="Grafik 14">
            <a:extLst>
              <a:ext uri="{FF2B5EF4-FFF2-40B4-BE49-F238E27FC236}">
                <a16:creationId xmlns:a16="http://schemas.microsoft.com/office/drawing/2014/main" id="{F2677720-58B9-4104-8C11-D6527140ED71}"/>
              </a:ext>
            </a:extLst>
          </p:cNvPr>
          <p:cNvPicPr>
            <a:picLocks noChangeAspect="1"/>
          </p:cNvPicPr>
          <p:nvPr/>
        </p:nvPicPr>
        <p:blipFill>
          <a:blip r:embed="rId3"/>
          <a:stretch>
            <a:fillRect/>
          </a:stretch>
        </p:blipFill>
        <p:spPr>
          <a:xfrm>
            <a:off x="1270580" y="1812171"/>
            <a:ext cx="2067213" cy="2019582"/>
          </a:xfrm>
          <a:prstGeom prst="rect">
            <a:avLst/>
          </a:prstGeom>
        </p:spPr>
      </p:pic>
    </p:spTree>
    <p:extLst>
      <p:ext uri="{BB962C8B-B14F-4D97-AF65-F5344CB8AC3E}">
        <p14:creationId xmlns:p14="http://schemas.microsoft.com/office/powerpoint/2010/main" val="222813248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B1AA576-1723-4ABC-A94A-DF39C5BE80BF}"/>
              </a:ext>
            </a:extLst>
          </p:cNvPr>
          <p:cNvSpPr>
            <a:spLocks noGrp="1"/>
          </p:cNvSpPr>
          <p:nvPr>
            <p:ph type="title"/>
          </p:nvPr>
        </p:nvSpPr>
        <p:spPr/>
        <p:txBody>
          <a:bodyPr/>
          <a:lstStyle/>
          <a:p>
            <a:r>
              <a:rPr lang="en-US"/>
              <a:t>Power consumption </a:t>
            </a:r>
          </a:p>
        </p:txBody>
      </p:sp>
      <p:sp>
        <p:nvSpPr>
          <p:cNvPr id="8" name="Textplatzhalter 7">
            <a:extLst>
              <a:ext uri="{FF2B5EF4-FFF2-40B4-BE49-F238E27FC236}">
                <a16:creationId xmlns:a16="http://schemas.microsoft.com/office/drawing/2014/main" id="{33F306D4-ABA4-4226-8AF8-0E8EFFF5F617}"/>
              </a:ext>
            </a:extLst>
          </p:cNvPr>
          <p:cNvSpPr>
            <a:spLocks noGrp="1"/>
          </p:cNvSpPr>
          <p:nvPr>
            <p:ph type="body" sz="quarter" idx="13"/>
          </p:nvPr>
        </p:nvSpPr>
        <p:spPr/>
        <p:txBody>
          <a:bodyPr/>
          <a:lstStyle/>
          <a:p>
            <a:r>
              <a:rPr lang="de-DE" dirty="0"/>
              <a:t>Digital GW</a:t>
            </a:r>
          </a:p>
          <a:p>
            <a:pPr lvl="1"/>
            <a:r>
              <a:rPr lang="de-DE" dirty="0"/>
              <a:t>Standby 20 mA, 24 V, 0,48 W</a:t>
            </a:r>
          </a:p>
          <a:p>
            <a:pPr lvl="1"/>
            <a:endParaRPr lang="de-DE" dirty="0"/>
          </a:p>
          <a:p>
            <a:r>
              <a:rPr lang="de-DE" dirty="0" err="1"/>
              <a:t>Temp</a:t>
            </a:r>
            <a:r>
              <a:rPr lang="de-DE" dirty="0"/>
              <a:t> GW</a:t>
            </a:r>
          </a:p>
          <a:p>
            <a:pPr lvl="1"/>
            <a:r>
              <a:rPr lang="de-DE" dirty="0"/>
              <a:t>Standby 10-20 mA, 24 V, 0,24-0,48 W</a:t>
            </a:r>
          </a:p>
          <a:p>
            <a:pPr lvl="1"/>
            <a:endParaRPr lang="de-DE" dirty="0"/>
          </a:p>
          <a:p>
            <a:r>
              <a:rPr lang="de-DE" dirty="0"/>
              <a:t>Analog GW</a:t>
            </a:r>
          </a:p>
          <a:p>
            <a:pPr lvl="1"/>
            <a:r>
              <a:rPr lang="de-DE" sz="1800" kern="1200" dirty="0">
                <a:solidFill>
                  <a:srgbClr val="000000"/>
                </a:solidFill>
                <a:effectLst/>
                <a:latin typeface="Arial" panose="020B0604020202020204" pitchFamily="34" charset="0"/>
                <a:ea typeface="+mn-ea"/>
                <a:cs typeface="Arial" panose="020B0604020202020204" pitchFamily="34" charset="0"/>
              </a:rPr>
              <a:t>Standby 20 mA, 24 V, 0,48 W</a:t>
            </a:r>
            <a:endParaRPr lang="de-DE" sz="1800" dirty="0">
              <a:effectLst/>
            </a:endParaRPr>
          </a:p>
          <a:p>
            <a:pPr lvl="1"/>
            <a:endParaRPr lang="de-DE" dirty="0"/>
          </a:p>
          <a:p>
            <a:pPr lvl="1"/>
            <a:endParaRPr lang="de-DE" dirty="0"/>
          </a:p>
        </p:txBody>
      </p:sp>
      <p:pic>
        <p:nvPicPr>
          <p:cNvPr id="5" name="Grafik 4">
            <a:extLst>
              <a:ext uri="{FF2B5EF4-FFF2-40B4-BE49-F238E27FC236}">
                <a16:creationId xmlns:a16="http://schemas.microsoft.com/office/drawing/2014/main" id="{EFD83ED0-2136-45A3-9118-483FF56BA901}"/>
              </a:ext>
            </a:extLst>
          </p:cNvPr>
          <p:cNvPicPr>
            <a:picLocks noChangeAspect="1"/>
          </p:cNvPicPr>
          <p:nvPr/>
        </p:nvPicPr>
        <p:blipFill>
          <a:blip r:embed="rId3"/>
          <a:stretch>
            <a:fillRect/>
          </a:stretch>
        </p:blipFill>
        <p:spPr>
          <a:xfrm rot="5400000">
            <a:off x="4315639" y="8093825"/>
            <a:ext cx="4097960" cy="3073470"/>
          </a:xfrm>
          <a:prstGeom prst="rect">
            <a:avLst/>
          </a:prstGeom>
        </p:spPr>
      </p:pic>
      <p:pic>
        <p:nvPicPr>
          <p:cNvPr id="7" name="Grafik 6" descr="Ein Bild, das Text enthält.&#10;&#10;Automatisch generierte Beschreibung">
            <a:extLst>
              <a:ext uri="{FF2B5EF4-FFF2-40B4-BE49-F238E27FC236}">
                <a16:creationId xmlns:a16="http://schemas.microsoft.com/office/drawing/2014/main" id="{90CC7246-DFCF-49BC-ACF9-A2B8C8078EC4}"/>
              </a:ext>
            </a:extLst>
          </p:cNvPr>
          <p:cNvPicPr>
            <a:picLocks noChangeAspect="1"/>
          </p:cNvPicPr>
          <p:nvPr/>
        </p:nvPicPr>
        <p:blipFill>
          <a:blip r:embed="rId4"/>
          <a:stretch>
            <a:fillRect/>
          </a:stretch>
        </p:blipFill>
        <p:spPr>
          <a:xfrm>
            <a:off x="8807938" y="4044907"/>
            <a:ext cx="2824390" cy="2118293"/>
          </a:xfrm>
          <a:prstGeom prst="rect">
            <a:avLst/>
          </a:prstGeom>
        </p:spPr>
      </p:pic>
      <p:pic>
        <p:nvPicPr>
          <p:cNvPr id="9" name="Grafik 8">
            <a:extLst>
              <a:ext uri="{FF2B5EF4-FFF2-40B4-BE49-F238E27FC236}">
                <a16:creationId xmlns:a16="http://schemas.microsoft.com/office/drawing/2014/main" id="{EA34BCCB-5128-4FAF-88B2-A8443084B50F}"/>
              </a:ext>
            </a:extLst>
          </p:cNvPr>
          <p:cNvPicPr>
            <a:picLocks noChangeAspect="1"/>
          </p:cNvPicPr>
          <p:nvPr/>
        </p:nvPicPr>
        <p:blipFill>
          <a:blip r:embed="rId5"/>
          <a:stretch>
            <a:fillRect/>
          </a:stretch>
        </p:blipFill>
        <p:spPr>
          <a:xfrm>
            <a:off x="7992155" y="783974"/>
            <a:ext cx="3815845" cy="2645026"/>
          </a:xfrm>
          <a:prstGeom prst="rect">
            <a:avLst/>
          </a:prstGeom>
        </p:spPr>
      </p:pic>
      <p:pic>
        <p:nvPicPr>
          <p:cNvPr id="11" name="Grafik 10">
            <a:extLst>
              <a:ext uri="{FF2B5EF4-FFF2-40B4-BE49-F238E27FC236}">
                <a16:creationId xmlns:a16="http://schemas.microsoft.com/office/drawing/2014/main" id="{90070FC0-F309-4518-9BC1-067C14AD4853}"/>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22000" contrast="-26000"/>
                    </a14:imgEffect>
                  </a14:imgLayer>
                </a14:imgProps>
              </a:ext>
            </a:extLst>
          </a:blip>
          <a:stretch>
            <a:fillRect/>
          </a:stretch>
        </p:blipFill>
        <p:spPr>
          <a:xfrm>
            <a:off x="383115" y="3772527"/>
            <a:ext cx="4455336" cy="2477899"/>
          </a:xfrm>
          <a:prstGeom prst="rect">
            <a:avLst/>
          </a:prstGeom>
        </p:spPr>
      </p:pic>
      <p:sp>
        <p:nvSpPr>
          <p:cNvPr id="17" name="Textfeld 16">
            <a:extLst>
              <a:ext uri="{FF2B5EF4-FFF2-40B4-BE49-F238E27FC236}">
                <a16:creationId xmlns:a16="http://schemas.microsoft.com/office/drawing/2014/main" id="{86AE4A5C-E15D-4A45-8122-6C9E5FE5AFD7}"/>
              </a:ext>
            </a:extLst>
          </p:cNvPr>
          <p:cNvSpPr txBox="1"/>
          <p:nvPr/>
        </p:nvSpPr>
        <p:spPr>
          <a:xfrm>
            <a:off x="7992155" y="3385421"/>
            <a:ext cx="6097280" cy="261610"/>
          </a:xfrm>
          <a:prstGeom prst="rect">
            <a:avLst/>
          </a:prstGeom>
          <a:noFill/>
        </p:spPr>
        <p:txBody>
          <a:bodyPr wrap="square">
            <a:spAutoFit/>
          </a:bodyPr>
          <a:lstStyle/>
          <a:p>
            <a:r>
              <a:rPr lang="de-DE" sz="1050" dirty="0"/>
              <a:t>https://www.trox.de/zonenmodule/x-air-zmo-f9b1738e5431ff98</a:t>
            </a:r>
          </a:p>
        </p:txBody>
      </p:sp>
    </p:spTree>
    <p:extLst>
      <p:ext uri="{BB962C8B-B14F-4D97-AF65-F5344CB8AC3E}">
        <p14:creationId xmlns:p14="http://schemas.microsoft.com/office/powerpoint/2010/main" val="170958848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Bildplatzhalter 6"/>
          <p:cNvPicPr>
            <a:picLocks noGrp="1" noChangeAspect="1"/>
          </p:cNvPicPr>
          <p:nvPr>
            <p:ph type="pic" sz="quarter" idx="15"/>
          </p:nvPr>
        </p:nvPicPr>
        <p:blipFill>
          <a:blip r:embed="rId3">
            <a:extLst>
              <a:ext uri="{28A0092B-C50C-407E-A947-70E740481C1C}">
                <a14:useLocalDpi xmlns:a14="http://schemas.microsoft.com/office/drawing/2010/main" val="0"/>
              </a:ext>
            </a:extLst>
          </a:blip>
          <a:srcRect t="12493" b="12493"/>
          <a:stretch>
            <a:fillRect/>
          </a:stretch>
        </p:blipFill>
        <p:spPr/>
      </p:pic>
      <p:sp>
        <p:nvSpPr>
          <p:cNvPr id="3" name="Textplatzhalter 2"/>
          <p:cNvSpPr>
            <a:spLocks noGrp="1"/>
          </p:cNvSpPr>
          <p:nvPr>
            <p:ph type="body" sz="quarter" idx="14"/>
          </p:nvPr>
        </p:nvSpPr>
        <p:spPr/>
        <p:txBody>
          <a:bodyPr>
            <a:normAutofit/>
          </a:bodyPr>
          <a:lstStyle/>
          <a:p>
            <a:r>
              <a:rPr lang="de-DE"/>
              <a:t>E.ON </a:t>
            </a:r>
            <a:r>
              <a:rPr lang="de-DE" err="1"/>
              <a:t>Energy</a:t>
            </a:r>
            <a:r>
              <a:rPr lang="de-DE"/>
              <a:t> Research Center</a:t>
            </a:r>
          </a:p>
          <a:p>
            <a:r>
              <a:rPr lang="de-DE" err="1"/>
              <a:t>Mathieustraße</a:t>
            </a:r>
            <a:r>
              <a:rPr lang="de-DE"/>
              <a:t> 10</a:t>
            </a:r>
          </a:p>
          <a:p>
            <a:r>
              <a:rPr lang="de-DE"/>
              <a:t>52074 Aachen</a:t>
            </a:r>
          </a:p>
          <a:p>
            <a:r>
              <a:rPr lang="de-DE"/>
              <a:t>Germany</a:t>
            </a:r>
          </a:p>
        </p:txBody>
      </p:sp>
      <p:sp>
        <p:nvSpPr>
          <p:cNvPr id="5" name="Textplatzhalter 4"/>
          <p:cNvSpPr>
            <a:spLocks noGrp="1"/>
          </p:cNvSpPr>
          <p:nvPr>
            <p:ph type="body" sz="quarter" idx="17"/>
          </p:nvPr>
        </p:nvSpPr>
        <p:spPr/>
        <p:txBody>
          <a:bodyPr/>
          <a:lstStyle/>
          <a:p>
            <a:r>
              <a:rPr lang="de-DE" dirty="0"/>
              <a:t>Contact</a:t>
            </a:r>
          </a:p>
        </p:txBody>
      </p:sp>
    </p:spTree>
    <p:extLst>
      <p:ext uri="{BB962C8B-B14F-4D97-AF65-F5344CB8AC3E}">
        <p14:creationId xmlns:p14="http://schemas.microsoft.com/office/powerpoint/2010/main" val="2313234177"/>
      </p:ext>
    </p:extLst>
  </p:cSld>
  <p:clrMapOvr>
    <a:masterClrMapping/>
  </p:clrMapOvr>
  <mc:AlternateContent xmlns:mc="http://schemas.openxmlformats.org/markup-compatibility/2006" xmlns:p14="http://schemas.microsoft.com/office/powerpoint/2010/main">
    <mc:Choice Requires="p14">
      <p:transition spd="slow" p14:dur="2000" advTm="3690"/>
    </mc:Choice>
    <mc:Fallback xmlns="">
      <p:transition spd="slow" advTm="369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9A9CCAAB-079A-49D7-B329-DF55686134B1}"/>
              </a:ext>
            </a:extLst>
          </p:cNvPr>
          <p:cNvSpPr>
            <a:spLocks noGrp="1"/>
          </p:cNvSpPr>
          <p:nvPr>
            <p:ph type="title"/>
          </p:nvPr>
        </p:nvSpPr>
        <p:spPr/>
        <p:txBody>
          <a:bodyPr/>
          <a:lstStyle/>
          <a:p>
            <a:r>
              <a:rPr lang="de-DE" dirty="0"/>
              <a:t>Microcontroller </a:t>
            </a:r>
          </a:p>
        </p:txBody>
      </p:sp>
      <p:sp>
        <p:nvSpPr>
          <p:cNvPr id="5" name="Textplatzhalter 4">
            <a:extLst>
              <a:ext uri="{FF2B5EF4-FFF2-40B4-BE49-F238E27FC236}">
                <a16:creationId xmlns:a16="http://schemas.microsoft.com/office/drawing/2014/main" id="{8D2ACDEA-039A-4FFD-BB7D-2200D0AE708F}"/>
              </a:ext>
            </a:extLst>
          </p:cNvPr>
          <p:cNvSpPr>
            <a:spLocks noGrp="1"/>
          </p:cNvSpPr>
          <p:nvPr>
            <p:ph type="body" sz="quarter" idx="13"/>
          </p:nvPr>
        </p:nvSpPr>
        <p:spPr/>
        <p:txBody>
          <a:bodyPr/>
          <a:lstStyle/>
          <a:p>
            <a:r>
              <a:rPr lang="de-DE" dirty="0"/>
              <a:t>Core </a:t>
            </a:r>
            <a:r>
              <a:rPr lang="de-DE" dirty="0" err="1"/>
              <a:t>component</a:t>
            </a:r>
            <a:r>
              <a:rPr lang="de-DE" dirty="0"/>
              <a:t> </a:t>
            </a:r>
            <a:r>
              <a:rPr lang="de-DE" dirty="0" err="1"/>
              <a:t>is</a:t>
            </a:r>
            <a:r>
              <a:rPr lang="de-DE" dirty="0"/>
              <a:t> an ESP32-WROOM32D</a:t>
            </a:r>
          </a:p>
          <a:p>
            <a:pPr lvl="1"/>
            <a:r>
              <a:rPr lang="de-DE" dirty="0"/>
              <a:t>32-bit, dual-core 40 MHz</a:t>
            </a:r>
          </a:p>
          <a:p>
            <a:pPr lvl="1"/>
            <a:r>
              <a:rPr lang="de-DE" dirty="0"/>
              <a:t>16MB </a:t>
            </a:r>
            <a:r>
              <a:rPr lang="de-DE" dirty="0" err="1"/>
              <a:t>flash</a:t>
            </a:r>
            <a:r>
              <a:rPr lang="de-DE" dirty="0"/>
              <a:t> </a:t>
            </a:r>
            <a:r>
              <a:rPr lang="de-DE" dirty="0" err="1"/>
              <a:t>storage</a:t>
            </a:r>
            <a:endParaRPr lang="de-DE" dirty="0"/>
          </a:p>
          <a:p>
            <a:pPr lvl="1"/>
            <a:r>
              <a:rPr lang="de-DE" dirty="0"/>
              <a:t>34 </a:t>
            </a:r>
            <a:r>
              <a:rPr lang="de-DE" dirty="0" err="1"/>
              <a:t>programmable</a:t>
            </a:r>
            <a:r>
              <a:rPr lang="de-DE" dirty="0"/>
              <a:t> GPIOS</a:t>
            </a:r>
          </a:p>
          <a:p>
            <a:pPr lvl="1"/>
            <a:r>
              <a:rPr lang="de-DE" dirty="0"/>
              <a:t>2,4 GHz WiFi</a:t>
            </a:r>
          </a:p>
          <a:p>
            <a:pPr lvl="1"/>
            <a:r>
              <a:rPr lang="de-DE" dirty="0"/>
              <a:t>Bluetooth, Bluetooth </a:t>
            </a:r>
            <a:r>
              <a:rPr lang="de-DE" dirty="0" err="1"/>
              <a:t>low</a:t>
            </a:r>
            <a:r>
              <a:rPr lang="de-DE" dirty="0"/>
              <a:t> </a:t>
            </a:r>
            <a:r>
              <a:rPr lang="de-DE" dirty="0" err="1"/>
              <a:t>energy</a:t>
            </a:r>
            <a:r>
              <a:rPr lang="de-DE" dirty="0"/>
              <a:t> </a:t>
            </a:r>
          </a:p>
          <a:p>
            <a:r>
              <a:rPr lang="de-DE" dirty="0" err="1"/>
              <a:t>Programming</a:t>
            </a:r>
            <a:r>
              <a:rPr lang="de-DE" dirty="0"/>
              <a:t> </a:t>
            </a:r>
            <a:r>
              <a:rPr lang="de-DE" dirty="0" err="1"/>
              <a:t>languages</a:t>
            </a:r>
            <a:endParaRPr lang="de-DE" dirty="0"/>
          </a:p>
          <a:p>
            <a:pPr lvl="1"/>
            <a:r>
              <a:rPr lang="de-DE" u="sng" dirty="0"/>
              <a:t>C (ESP-IDF) </a:t>
            </a:r>
          </a:p>
          <a:p>
            <a:pPr lvl="1"/>
            <a:r>
              <a:rPr lang="de-DE" dirty="0"/>
              <a:t>C++ (Arduino IDE)</a:t>
            </a:r>
          </a:p>
          <a:p>
            <a:pPr lvl="1"/>
            <a:r>
              <a:rPr lang="de-DE" dirty="0" err="1"/>
              <a:t>Micropython</a:t>
            </a:r>
            <a:r>
              <a:rPr lang="de-DE" dirty="0"/>
              <a:t> </a:t>
            </a:r>
          </a:p>
        </p:txBody>
      </p:sp>
      <p:pic>
        <p:nvPicPr>
          <p:cNvPr id="7" name="Grafik 6">
            <a:extLst>
              <a:ext uri="{FF2B5EF4-FFF2-40B4-BE49-F238E27FC236}">
                <a16:creationId xmlns:a16="http://schemas.microsoft.com/office/drawing/2014/main" id="{3CEEE8A4-7534-4A59-9E51-0437B1A911D5}"/>
              </a:ext>
            </a:extLst>
          </p:cNvPr>
          <p:cNvPicPr>
            <a:picLocks noChangeAspect="1"/>
          </p:cNvPicPr>
          <p:nvPr/>
        </p:nvPicPr>
        <p:blipFill>
          <a:blip r:embed="rId2"/>
          <a:stretch>
            <a:fillRect/>
          </a:stretch>
        </p:blipFill>
        <p:spPr>
          <a:xfrm>
            <a:off x="7076069" y="871200"/>
            <a:ext cx="4731931" cy="4087173"/>
          </a:xfrm>
          <a:prstGeom prst="rect">
            <a:avLst/>
          </a:prstGeom>
        </p:spPr>
      </p:pic>
      <p:pic>
        <p:nvPicPr>
          <p:cNvPr id="9" name="Grafik 8">
            <a:extLst>
              <a:ext uri="{FF2B5EF4-FFF2-40B4-BE49-F238E27FC236}">
                <a16:creationId xmlns:a16="http://schemas.microsoft.com/office/drawing/2014/main" id="{E7519051-D272-434D-BC9F-3BF18EF4C3BC}"/>
              </a:ext>
            </a:extLst>
          </p:cNvPr>
          <p:cNvPicPr>
            <a:picLocks noChangeAspect="1"/>
          </p:cNvPicPr>
          <p:nvPr/>
        </p:nvPicPr>
        <p:blipFill>
          <a:blip r:embed="rId3"/>
          <a:stretch>
            <a:fillRect/>
          </a:stretch>
        </p:blipFill>
        <p:spPr>
          <a:xfrm>
            <a:off x="4774407" y="1959624"/>
            <a:ext cx="2300777" cy="2938751"/>
          </a:xfrm>
          <a:prstGeom prst="rect">
            <a:avLst/>
          </a:prstGeom>
        </p:spPr>
      </p:pic>
      <p:sp>
        <p:nvSpPr>
          <p:cNvPr id="10" name="Textfeld 9">
            <a:extLst>
              <a:ext uri="{FF2B5EF4-FFF2-40B4-BE49-F238E27FC236}">
                <a16:creationId xmlns:a16="http://schemas.microsoft.com/office/drawing/2014/main" id="{387F3AA5-6C1E-460A-ACEC-D1E30966E2B3}"/>
              </a:ext>
            </a:extLst>
          </p:cNvPr>
          <p:cNvSpPr txBox="1"/>
          <p:nvPr/>
        </p:nvSpPr>
        <p:spPr>
          <a:xfrm>
            <a:off x="383115" y="5939075"/>
            <a:ext cx="10949940" cy="215444"/>
          </a:xfrm>
          <a:prstGeom prst="rect">
            <a:avLst/>
          </a:prstGeom>
          <a:noFill/>
        </p:spPr>
        <p:txBody>
          <a:bodyPr wrap="square" lIns="0" tIns="0" rIns="0" bIns="0" rtlCol="0">
            <a:spAutoFit/>
          </a:bodyPr>
          <a:lstStyle/>
          <a:p>
            <a:r>
              <a:rPr lang="de-DE" sz="1400" dirty="0"/>
              <a:t>Data </a:t>
            </a:r>
            <a:r>
              <a:rPr lang="de-DE" sz="1400" dirty="0" err="1"/>
              <a:t>sheet</a:t>
            </a:r>
            <a:r>
              <a:rPr lang="de-DE" sz="1400" dirty="0"/>
              <a:t>: https://www.espressif.com/sites/default/files/documentation/esp32-wroom-32d_esp32-wroom-32u_datasheet_en.pdf</a:t>
            </a:r>
          </a:p>
        </p:txBody>
      </p:sp>
    </p:spTree>
    <p:extLst>
      <p:ext uri="{BB962C8B-B14F-4D97-AF65-F5344CB8AC3E}">
        <p14:creationId xmlns:p14="http://schemas.microsoft.com/office/powerpoint/2010/main" val="22519518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ED6FAE7-D0CD-43F9-8605-CDEA567EFBF0}"/>
              </a:ext>
            </a:extLst>
          </p:cNvPr>
          <p:cNvSpPr>
            <a:spLocks noGrp="1"/>
          </p:cNvSpPr>
          <p:nvPr>
            <p:ph type="title"/>
          </p:nvPr>
        </p:nvSpPr>
        <p:spPr/>
        <p:txBody>
          <a:bodyPr/>
          <a:lstStyle/>
          <a:p>
            <a:r>
              <a:rPr lang="en-US"/>
              <a:t>Gateway overview</a:t>
            </a:r>
          </a:p>
        </p:txBody>
      </p:sp>
      <p:pic>
        <p:nvPicPr>
          <p:cNvPr id="4" name="Grafik 3">
            <a:extLst>
              <a:ext uri="{FF2B5EF4-FFF2-40B4-BE49-F238E27FC236}">
                <a16:creationId xmlns:a16="http://schemas.microsoft.com/office/drawing/2014/main" id="{60C94DC4-6EF3-40EF-8CCB-0ED981D19406}"/>
              </a:ext>
            </a:extLst>
          </p:cNvPr>
          <p:cNvPicPr>
            <a:picLocks noChangeAspect="1"/>
          </p:cNvPicPr>
          <p:nvPr/>
        </p:nvPicPr>
        <p:blipFill>
          <a:blip r:embed="rId3"/>
          <a:stretch>
            <a:fillRect/>
          </a:stretch>
        </p:blipFill>
        <p:spPr>
          <a:xfrm>
            <a:off x="384000" y="857322"/>
            <a:ext cx="3593774" cy="2020789"/>
          </a:xfrm>
          <a:prstGeom prst="rect">
            <a:avLst/>
          </a:prstGeom>
        </p:spPr>
      </p:pic>
      <p:pic>
        <p:nvPicPr>
          <p:cNvPr id="5" name="Grafik 4">
            <a:extLst>
              <a:ext uri="{FF2B5EF4-FFF2-40B4-BE49-F238E27FC236}">
                <a16:creationId xmlns:a16="http://schemas.microsoft.com/office/drawing/2014/main" id="{17941066-0197-488E-B069-9D0A1D5A8948}"/>
              </a:ext>
            </a:extLst>
          </p:cNvPr>
          <p:cNvPicPr>
            <a:picLocks noChangeAspect="1"/>
          </p:cNvPicPr>
          <p:nvPr/>
        </p:nvPicPr>
        <p:blipFill>
          <a:blip r:embed="rId4"/>
          <a:stretch>
            <a:fillRect/>
          </a:stretch>
        </p:blipFill>
        <p:spPr>
          <a:xfrm>
            <a:off x="4203074" y="857322"/>
            <a:ext cx="3785852" cy="2020789"/>
          </a:xfrm>
          <a:prstGeom prst="rect">
            <a:avLst/>
          </a:prstGeom>
        </p:spPr>
      </p:pic>
      <p:pic>
        <p:nvPicPr>
          <p:cNvPr id="6" name="Grafik 5">
            <a:extLst>
              <a:ext uri="{FF2B5EF4-FFF2-40B4-BE49-F238E27FC236}">
                <a16:creationId xmlns:a16="http://schemas.microsoft.com/office/drawing/2014/main" id="{74D1B2ED-09A2-4286-900D-28CE13AE0BDF}"/>
              </a:ext>
            </a:extLst>
          </p:cNvPr>
          <p:cNvPicPr>
            <a:picLocks noChangeAspect="1"/>
          </p:cNvPicPr>
          <p:nvPr/>
        </p:nvPicPr>
        <p:blipFill>
          <a:blip r:embed="rId5"/>
          <a:stretch>
            <a:fillRect/>
          </a:stretch>
        </p:blipFill>
        <p:spPr>
          <a:xfrm>
            <a:off x="8214226" y="1131912"/>
            <a:ext cx="3971179" cy="1471608"/>
          </a:xfrm>
          <a:prstGeom prst="rect">
            <a:avLst/>
          </a:prstGeom>
        </p:spPr>
      </p:pic>
      <p:sp>
        <p:nvSpPr>
          <p:cNvPr id="7" name="Textfeld 6">
            <a:extLst>
              <a:ext uri="{FF2B5EF4-FFF2-40B4-BE49-F238E27FC236}">
                <a16:creationId xmlns:a16="http://schemas.microsoft.com/office/drawing/2014/main" id="{5B803FBA-5A68-4FB3-B7EF-CB14647B4330}"/>
              </a:ext>
            </a:extLst>
          </p:cNvPr>
          <p:cNvSpPr txBox="1"/>
          <p:nvPr/>
        </p:nvSpPr>
        <p:spPr>
          <a:xfrm>
            <a:off x="629587" y="3147933"/>
            <a:ext cx="2893102" cy="3385542"/>
          </a:xfrm>
          <a:prstGeom prst="rect">
            <a:avLst/>
          </a:prstGeom>
          <a:noFill/>
        </p:spPr>
        <p:txBody>
          <a:bodyPr wrap="square" lIns="0" tIns="0" rIns="0" bIns="0" rtlCol="0">
            <a:spAutoFit/>
          </a:bodyPr>
          <a:lstStyle/>
          <a:p>
            <a:pPr defTabSz="216000" eaLnBrk="1" hangingPunct="1">
              <a:spcBef>
                <a:spcPts val="600"/>
              </a:spcBef>
              <a:buClr>
                <a:schemeClr val="tx2"/>
              </a:buClr>
              <a:buSzPct val="115000"/>
              <a:tabLst>
                <a:tab pos="216000" algn="l"/>
              </a:tabLst>
            </a:pPr>
            <a:r>
              <a:rPr lang="en-US" u="sng" dirty="0">
                <a:latin typeface="+mj-lt"/>
                <a:cs typeface="Arial" panose="020B0604020202020204" pitchFamily="34" charset="0"/>
              </a:rPr>
              <a:t>Analog</a:t>
            </a:r>
          </a:p>
          <a:p>
            <a:pPr marL="216000" indent="-216000" defTabSz="216000" eaLnBrk="1" hangingPunct="1">
              <a:spcBef>
                <a:spcPts val="600"/>
              </a:spcBef>
              <a:buClr>
                <a:schemeClr val="tx2"/>
              </a:buClr>
              <a:buSzPct val="115000"/>
              <a:buFont typeface="Arial" panose="020B0604020202020204" pitchFamily="34" charset="0"/>
              <a:buChar char="■"/>
              <a:tabLst>
                <a:tab pos="216000" algn="l"/>
              </a:tabLst>
            </a:pPr>
            <a:r>
              <a:rPr lang="en-US" dirty="0">
                <a:latin typeface="+mj-lt"/>
                <a:cs typeface="Arial" panose="020B0604020202020204" pitchFamily="34" charset="0"/>
              </a:rPr>
              <a:t>0(2)  – 10  V</a:t>
            </a:r>
          </a:p>
          <a:p>
            <a:pPr marL="216000" lvl="1" indent="-216000" defTabSz="216000" eaLnBrk="1" hangingPunct="1">
              <a:spcBef>
                <a:spcPts val="600"/>
              </a:spcBef>
              <a:buClr>
                <a:schemeClr val="tx2"/>
              </a:buClr>
              <a:buSzPct val="115000"/>
              <a:buFont typeface="Arial" panose="020B0604020202020204" pitchFamily="34" charset="0"/>
              <a:buChar char="■"/>
              <a:tabLst>
                <a:tab pos="216000" algn="l"/>
              </a:tabLst>
            </a:pPr>
            <a:r>
              <a:rPr lang="en-US" dirty="0">
                <a:latin typeface="+mj-lt"/>
                <a:cs typeface="Arial" panose="020B0604020202020204" pitchFamily="34" charset="0"/>
              </a:rPr>
              <a:t>0(4)  – 20 mA</a:t>
            </a:r>
          </a:p>
          <a:p>
            <a:pPr marL="216000" indent="-216000" defTabSz="216000" eaLnBrk="1" hangingPunct="1">
              <a:spcBef>
                <a:spcPts val="600"/>
              </a:spcBef>
              <a:buClr>
                <a:schemeClr val="tx2"/>
              </a:buClr>
              <a:buSzPct val="115000"/>
              <a:buFont typeface="Arial" panose="020B0604020202020204" pitchFamily="34" charset="0"/>
              <a:buChar char="■"/>
              <a:tabLst>
                <a:tab pos="216000" algn="l"/>
              </a:tabLst>
            </a:pPr>
            <a:endParaRPr lang="en-US" dirty="0">
              <a:latin typeface="+mj-lt"/>
              <a:cs typeface="Arial" panose="020B0604020202020204" pitchFamily="34" charset="0"/>
            </a:endParaRPr>
          </a:p>
          <a:p>
            <a:pPr marL="216000" indent="-216000" defTabSz="216000" eaLnBrk="1" hangingPunct="1">
              <a:spcBef>
                <a:spcPts val="600"/>
              </a:spcBef>
              <a:buClr>
                <a:schemeClr val="tx2"/>
              </a:buClr>
              <a:buSzPct val="115000"/>
              <a:buFont typeface="Arial" panose="020B0604020202020204" pitchFamily="34" charset="0"/>
              <a:buChar char="■"/>
              <a:tabLst>
                <a:tab pos="216000" algn="l"/>
              </a:tabLst>
            </a:pPr>
            <a:endParaRPr lang="en-US" dirty="0">
              <a:latin typeface="+mj-lt"/>
              <a:cs typeface="Arial" panose="020B0604020202020204" pitchFamily="34" charset="0"/>
            </a:endParaRPr>
          </a:p>
          <a:p>
            <a:pPr marL="216000" indent="-216000" defTabSz="216000" eaLnBrk="1" hangingPunct="1">
              <a:spcBef>
                <a:spcPts val="600"/>
              </a:spcBef>
              <a:buClr>
                <a:schemeClr val="tx2"/>
              </a:buClr>
              <a:buSzPct val="115000"/>
              <a:buFont typeface="Arial" panose="020B0604020202020204" pitchFamily="34" charset="0"/>
              <a:buChar char="■"/>
              <a:tabLst>
                <a:tab pos="216000" algn="l"/>
              </a:tabLst>
            </a:pPr>
            <a:r>
              <a:rPr lang="en-US" dirty="0">
                <a:latin typeface="+mj-lt"/>
                <a:cs typeface="Arial" panose="020B0604020202020204" pitchFamily="34" charset="0"/>
              </a:rPr>
              <a:t>1x Input, 1x Output (single-ended)</a:t>
            </a:r>
          </a:p>
          <a:p>
            <a:pPr marL="216000" indent="-216000" defTabSz="216000" eaLnBrk="1" hangingPunct="1">
              <a:spcBef>
                <a:spcPts val="600"/>
              </a:spcBef>
              <a:buClr>
                <a:schemeClr val="tx2"/>
              </a:buClr>
              <a:buSzPct val="115000"/>
              <a:buFont typeface="Arial" panose="020B0604020202020204" pitchFamily="34" charset="0"/>
              <a:buChar char="■"/>
              <a:tabLst>
                <a:tab pos="216000" algn="l"/>
              </a:tabLst>
            </a:pPr>
            <a:r>
              <a:rPr lang="en-US" dirty="0">
                <a:latin typeface="+mj-lt"/>
                <a:cs typeface="Arial" panose="020B0604020202020204" pitchFamily="34" charset="0"/>
              </a:rPr>
              <a:t>MCP3021, XTR111</a:t>
            </a:r>
          </a:p>
          <a:p>
            <a:pPr defTabSz="216000" eaLnBrk="1" hangingPunct="1">
              <a:spcBef>
                <a:spcPts val="600"/>
              </a:spcBef>
              <a:buClr>
                <a:schemeClr val="tx2"/>
              </a:buClr>
              <a:buSzPct val="115000"/>
              <a:tabLst>
                <a:tab pos="216000" algn="l"/>
              </a:tabLst>
            </a:pPr>
            <a:endParaRPr lang="en-US" dirty="0">
              <a:latin typeface="+mj-lt"/>
              <a:cs typeface="Arial" panose="020B0604020202020204" pitchFamily="34" charset="0"/>
            </a:endParaRPr>
          </a:p>
          <a:p>
            <a:pPr marL="216000" indent="-216000" defTabSz="216000" eaLnBrk="1" hangingPunct="1">
              <a:spcBef>
                <a:spcPts val="600"/>
              </a:spcBef>
              <a:buClr>
                <a:schemeClr val="tx2"/>
              </a:buClr>
              <a:buSzPct val="115000"/>
              <a:buFont typeface="Arial" panose="020B0604020202020204" pitchFamily="34" charset="0"/>
              <a:buChar char="■"/>
              <a:tabLst>
                <a:tab pos="216000" algn="l"/>
              </a:tabLst>
            </a:pPr>
            <a:endParaRPr lang="en-US" dirty="0">
              <a:latin typeface="+mj-lt"/>
              <a:cs typeface="Arial" panose="020B0604020202020204" pitchFamily="34" charset="0"/>
            </a:endParaRPr>
          </a:p>
        </p:txBody>
      </p:sp>
      <p:sp>
        <p:nvSpPr>
          <p:cNvPr id="12" name="Textfeld 11">
            <a:extLst>
              <a:ext uri="{FF2B5EF4-FFF2-40B4-BE49-F238E27FC236}">
                <a16:creationId xmlns:a16="http://schemas.microsoft.com/office/drawing/2014/main" id="{10AC17F0-DBD0-4167-B541-777625AF93B2}"/>
              </a:ext>
            </a:extLst>
          </p:cNvPr>
          <p:cNvSpPr txBox="1"/>
          <p:nvPr/>
        </p:nvSpPr>
        <p:spPr>
          <a:xfrm>
            <a:off x="8669311" y="3147933"/>
            <a:ext cx="2893102" cy="2646878"/>
          </a:xfrm>
          <a:prstGeom prst="rect">
            <a:avLst/>
          </a:prstGeom>
          <a:noFill/>
        </p:spPr>
        <p:txBody>
          <a:bodyPr wrap="square" lIns="0" tIns="0" rIns="0" bIns="0" rtlCol="0">
            <a:spAutoFit/>
          </a:bodyPr>
          <a:lstStyle/>
          <a:p>
            <a:pPr defTabSz="216000" eaLnBrk="1" hangingPunct="1">
              <a:spcBef>
                <a:spcPts val="600"/>
              </a:spcBef>
              <a:buClr>
                <a:schemeClr val="tx2"/>
              </a:buClr>
              <a:buSzPct val="115000"/>
              <a:tabLst>
                <a:tab pos="216000" algn="l"/>
              </a:tabLst>
            </a:pPr>
            <a:r>
              <a:rPr lang="en-US" u="sng" dirty="0">
                <a:latin typeface="+mj-lt"/>
                <a:cs typeface="Arial" panose="020B0604020202020204" pitchFamily="34" charset="0"/>
              </a:rPr>
              <a:t>Temperature</a:t>
            </a:r>
            <a:endParaRPr lang="en-US" sz="1400" b="1" dirty="0"/>
          </a:p>
          <a:p>
            <a:pPr marL="216000" indent="-216000" defTabSz="216000" eaLnBrk="1" hangingPunct="1">
              <a:spcBef>
                <a:spcPts val="600"/>
              </a:spcBef>
              <a:buClr>
                <a:schemeClr val="tx2"/>
              </a:buClr>
              <a:buSzPct val="115000"/>
              <a:buFont typeface="Arial" panose="020B0604020202020204" pitchFamily="34" charset="0"/>
              <a:buChar char="■"/>
              <a:tabLst>
                <a:tab pos="216000" algn="l"/>
              </a:tabLst>
            </a:pPr>
            <a:r>
              <a:rPr lang="en-US" dirty="0">
                <a:latin typeface="+mj-lt"/>
                <a:cs typeface="Arial" panose="020B0604020202020204" pitchFamily="34" charset="0"/>
              </a:rPr>
              <a:t>RTD-probe</a:t>
            </a:r>
          </a:p>
          <a:p>
            <a:pPr marL="432000" lvl="1" indent="-215900" defTabSz="216000" eaLnBrk="1" hangingPunct="1">
              <a:spcBef>
                <a:spcPts val="600"/>
              </a:spcBef>
              <a:buClr>
                <a:schemeClr val="tx2"/>
              </a:buClr>
              <a:buSzPct val="115000"/>
              <a:buFont typeface="Arial" panose="020B0604020202020204" pitchFamily="34" charset="0"/>
              <a:buChar char="≡"/>
              <a:tabLst>
                <a:tab pos="432000" algn="l"/>
              </a:tabLst>
            </a:pPr>
            <a:r>
              <a:rPr lang="en-US" sz="1600" dirty="0">
                <a:latin typeface="+mj-lt"/>
                <a:cs typeface="Arial" panose="020B0604020202020204" pitchFamily="34" charset="0"/>
              </a:rPr>
              <a:t>2,3,4 wires </a:t>
            </a:r>
          </a:p>
          <a:p>
            <a:pPr marL="216000" indent="-216000" defTabSz="216000" eaLnBrk="1" hangingPunct="1">
              <a:spcBef>
                <a:spcPts val="600"/>
              </a:spcBef>
              <a:buClr>
                <a:schemeClr val="tx2"/>
              </a:buClr>
              <a:buSzPct val="115000"/>
              <a:buFont typeface="Arial" panose="020B0604020202020204" pitchFamily="34" charset="0"/>
              <a:buChar char="■"/>
              <a:tabLst>
                <a:tab pos="216000" algn="l"/>
              </a:tabLst>
            </a:pPr>
            <a:r>
              <a:rPr lang="en-US" dirty="0">
                <a:latin typeface="+mj-lt"/>
                <a:cs typeface="Arial" panose="020B0604020202020204" pitchFamily="34" charset="0"/>
              </a:rPr>
              <a:t>Optional Battery operated (LiFePO4, 18650 cells)</a:t>
            </a:r>
          </a:p>
          <a:p>
            <a:pPr marL="216000" indent="-216000" defTabSz="216000" eaLnBrk="1" hangingPunct="1">
              <a:spcBef>
                <a:spcPts val="600"/>
              </a:spcBef>
              <a:buClr>
                <a:schemeClr val="tx2"/>
              </a:buClr>
              <a:buSzPct val="115000"/>
              <a:buFont typeface="Arial" panose="020B0604020202020204" pitchFamily="34" charset="0"/>
              <a:buChar char="■"/>
              <a:tabLst>
                <a:tab pos="216000" algn="l"/>
              </a:tabLst>
            </a:pPr>
            <a:r>
              <a:rPr lang="en-US" dirty="0">
                <a:latin typeface="+mj-lt"/>
                <a:cs typeface="Arial" panose="020B0604020202020204" pitchFamily="34" charset="0"/>
                <a:hlinkClick r:id="rId6" action="ppaction://hlinksldjump"/>
              </a:rPr>
              <a:t>24 VDC add-on supply</a:t>
            </a:r>
            <a:endParaRPr lang="en-US" dirty="0">
              <a:latin typeface="+mj-lt"/>
              <a:cs typeface="Arial" panose="020B0604020202020204" pitchFamily="34" charset="0"/>
            </a:endParaRPr>
          </a:p>
          <a:p>
            <a:pPr marL="216000" indent="-216000" defTabSz="216000" eaLnBrk="1" hangingPunct="1">
              <a:spcBef>
                <a:spcPts val="600"/>
              </a:spcBef>
              <a:buClr>
                <a:schemeClr val="tx2"/>
              </a:buClr>
              <a:buSzPct val="115000"/>
              <a:buFont typeface="Arial" panose="020B0604020202020204" pitchFamily="34" charset="0"/>
              <a:buChar char="■"/>
              <a:tabLst>
                <a:tab pos="216000" algn="l"/>
              </a:tabLst>
            </a:pPr>
            <a:r>
              <a:rPr lang="en-US" dirty="0">
                <a:latin typeface="+mj-lt"/>
                <a:cs typeface="Arial" panose="020B0604020202020204" pitchFamily="34" charset="0"/>
              </a:rPr>
              <a:t>2 RTD-probes</a:t>
            </a:r>
          </a:p>
          <a:p>
            <a:pPr marL="216000" indent="-216000" defTabSz="216000" eaLnBrk="1" hangingPunct="1">
              <a:spcBef>
                <a:spcPts val="600"/>
              </a:spcBef>
              <a:buClr>
                <a:schemeClr val="tx2"/>
              </a:buClr>
              <a:buSzPct val="115000"/>
              <a:buFont typeface="Arial" panose="020B0604020202020204" pitchFamily="34" charset="0"/>
              <a:buChar char="■"/>
              <a:tabLst>
                <a:tab pos="216000" algn="l"/>
              </a:tabLst>
            </a:pPr>
            <a:r>
              <a:rPr lang="en-US" dirty="0">
                <a:latin typeface="+mj-lt"/>
                <a:cs typeface="Arial" panose="020B0604020202020204" pitchFamily="34" charset="0"/>
              </a:rPr>
              <a:t>MAX31865</a:t>
            </a:r>
          </a:p>
        </p:txBody>
      </p:sp>
      <p:sp>
        <p:nvSpPr>
          <p:cNvPr id="14" name="Textfeld 13">
            <a:extLst>
              <a:ext uri="{FF2B5EF4-FFF2-40B4-BE49-F238E27FC236}">
                <a16:creationId xmlns:a16="http://schemas.microsoft.com/office/drawing/2014/main" id="{8DAC677E-095C-420E-933C-A627AE4C494D}"/>
              </a:ext>
            </a:extLst>
          </p:cNvPr>
          <p:cNvSpPr txBox="1"/>
          <p:nvPr/>
        </p:nvSpPr>
        <p:spPr>
          <a:xfrm>
            <a:off x="4649449" y="3147934"/>
            <a:ext cx="2893102" cy="2954655"/>
          </a:xfrm>
          <a:prstGeom prst="rect">
            <a:avLst/>
          </a:prstGeom>
          <a:noFill/>
        </p:spPr>
        <p:txBody>
          <a:bodyPr wrap="square" lIns="0" tIns="0" rIns="0" bIns="0" rtlCol="0">
            <a:spAutoFit/>
          </a:bodyPr>
          <a:lstStyle/>
          <a:p>
            <a:pPr defTabSz="216000" eaLnBrk="1" hangingPunct="1">
              <a:spcBef>
                <a:spcPts val="600"/>
              </a:spcBef>
              <a:buClr>
                <a:schemeClr val="tx2"/>
              </a:buClr>
              <a:buSzPct val="115000"/>
              <a:tabLst>
                <a:tab pos="216000" algn="l"/>
              </a:tabLst>
            </a:pPr>
            <a:r>
              <a:rPr lang="en-US" u="sng" dirty="0">
                <a:latin typeface="+mj-lt"/>
                <a:cs typeface="Arial" panose="020B0604020202020204" pitchFamily="34" charset="0"/>
              </a:rPr>
              <a:t>Digital</a:t>
            </a:r>
          </a:p>
          <a:p>
            <a:pPr marL="216000" indent="-216000" defTabSz="216000" eaLnBrk="1" hangingPunct="1">
              <a:spcBef>
                <a:spcPts val="600"/>
              </a:spcBef>
              <a:buClr>
                <a:schemeClr val="tx2"/>
              </a:buClr>
              <a:buSzPct val="115000"/>
              <a:buFont typeface="Arial" panose="020B0604020202020204" pitchFamily="34" charset="0"/>
              <a:buChar char="■"/>
              <a:tabLst>
                <a:tab pos="216000" algn="l"/>
              </a:tabLst>
            </a:pPr>
            <a:r>
              <a:rPr lang="en-US" dirty="0">
                <a:latin typeface="+mj-lt"/>
                <a:cs typeface="Arial" panose="020B0604020202020204" pitchFamily="34" charset="0"/>
              </a:rPr>
              <a:t>RS485</a:t>
            </a:r>
          </a:p>
          <a:p>
            <a:pPr marL="673200" lvl="1" indent="-216000" defTabSz="216000" eaLnBrk="1" hangingPunct="1">
              <a:spcBef>
                <a:spcPts val="600"/>
              </a:spcBef>
              <a:buClr>
                <a:schemeClr val="tx2"/>
              </a:buClr>
              <a:buSzPct val="115000"/>
              <a:buFont typeface="Arial" panose="020B0604020202020204" pitchFamily="34" charset="0"/>
              <a:buChar char="■"/>
              <a:tabLst>
                <a:tab pos="216000" algn="l"/>
              </a:tabLst>
            </a:pPr>
            <a:r>
              <a:rPr lang="en-US" dirty="0">
                <a:latin typeface="+mj-lt"/>
                <a:cs typeface="Arial" panose="020B0604020202020204" pitchFamily="34" charset="0"/>
              </a:rPr>
              <a:t>Modbus RTU</a:t>
            </a:r>
          </a:p>
          <a:p>
            <a:pPr marL="673200" lvl="1" indent="-216000" defTabSz="216000" eaLnBrk="1" hangingPunct="1">
              <a:spcBef>
                <a:spcPts val="600"/>
              </a:spcBef>
              <a:buClr>
                <a:schemeClr val="tx2"/>
              </a:buClr>
              <a:buSzPct val="115000"/>
              <a:buFont typeface="Arial" panose="020B0604020202020204" pitchFamily="34" charset="0"/>
              <a:buChar char="■"/>
              <a:tabLst>
                <a:tab pos="216000" algn="l"/>
              </a:tabLst>
            </a:pPr>
            <a:r>
              <a:rPr lang="en-US" dirty="0">
                <a:latin typeface="+mj-lt"/>
                <a:cs typeface="Arial" panose="020B0604020202020204" pitchFamily="34" charset="0"/>
              </a:rPr>
              <a:t>(BACnet MS/TP, not yet implemented)</a:t>
            </a:r>
          </a:p>
          <a:p>
            <a:pPr marL="216000" indent="-216000" defTabSz="216000" eaLnBrk="1" hangingPunct="1">
              <a:spcBef>
                <a:spcPts val="600"/>
              </a:spcBef>
              <a:buClr>
                <a:schemeClr val="tx2"/>
              </a:buClr>
              <a:buSzPct val="115000"/>
              <a:buFont typeface="Arial" panose="020B0604020202020204" pitchFamily="34" charset="0"/>
              <a:buChar char="■"/>
              <a:tabLst>
                <a:tab pos="216000" algn="l"/>
              </a:tabLst>
            </a:pPr>
            <a:r>
              <a:rPr lang="en-US" dirty="0">
                <a:latin typeface="+mj-lt"/>
                <a:cs typeface="Arial" panose="020B0604020202020204" pitchFamily="34" charset="0"/>
              </a:rPr>
              <a:t>Communication with one field device (Software)</a:t>
            </a:r>
          </a:p>
          <a:p>
            <a:pPr marL="216000" indent="-216000" defTabSz="216000" eaLnBrk="1" hangingPunct="1">
              <a:spcBef>
                <a:spcPts val="600"/>
              </a:spcBef>
              <a:buClr>
                <a:schemeClr val="tx2"/>
              </a:buClr>
              <a:buSzPct val="115000"/>
              <a:buFont typeface="Arial" panose="020B0604020202020204" pitchFamily="34" charset="0"/>
              <a:buChar char="■"/>
              <a:tabLst>
                <a:tab pos="216000" algn="l"/>
              </a:tabLst>
            </a:pPr>
            <a:r>
              <a:rPr lang="en-US" dirty="0">
                <a:latin typeface="+mj-lt"/>
                <a:cs typeface="Arial" panose="020B0604020202020204" pitchFamily="34" charset="0"/>
              </a:rPr>
              <a:t>MAX13487</a:t>
            </a:r>
          </a:p>
          <a:p>
            <a:pPr defTabSz="216000" eaLnBrk="1" hangingPunct="1">
              <a:spcBef>
                <a:spcPts val="600"/>
              </a:spcBef>
              <a:buClr>
                <a:schemeClr val="tx2"/>
              </a:buClr>
              <a:buSzPct val="115000"/>
              <a:tabLst>
                <a:tab pos="216000" algn="l"/>
              </a:tabLst>
            </a:pPr>
            <a:endParaRPr lang="en-US" dirty="0">
              <a:latin typeface="+mj-lt"/>
              <a:cs typeface="Arial" panose="020B0604020202020204" pitchFamily="34" charset="0"/>
            </a:endParaRPr>
          </a:p>
        </p:txBody>
      </p:sp>
      <p:sp>
        <p:nvSpPr>
          <p:cNvPr id="3" name="Textfeld 2">
            <a:extLst>
              <a:ext uri="{FF2B5EF4-FFF2-40B4-BE49-F238E27FC236}">
                <a16:creationId xmlns:a16="http://schemas.microsoft.com/office/drawing/2014/main" id="{842F4682-0045-49BE-ADA5-5835159CD056}"/>
              </a:ext>
            </a:extLst>
          </p:cNvPr>
          <p:cNvSpPr txBox="1"/>
          <p:nvPr/>
        </p:nvSpPr>
        <p:spPr>
          <a:xfrm>
            <a:off x="156569" y="5956360"/>
            <a:ext cx="11651431" cy="492443"/>
          </a:xfrm>
          <a:prstGeom prst="rect">
            <a:avLst/>
          </a:prstGeom>
          <a:noFill/>
        </p:spPr>
        <p:txBody>
          <a:bodyPr wrap="square" lIns="0" tIns="0" rIns="0" bIns="0" rtlCol="0">
            <a:spAutoFit/>
          </a:bodyPr>
          <a:lstStyle/>
          <a:p>
            <a:r>
              <a:rPr lang="en-US" u="sng" dirty="0">
                <a:latin typeface="+mj-lt"/>
                <a:cs typeface="Arial" panose="020B0604020202020204" pitchFamily="34" charset="0"/>
              </a:rPr>
              <a:t>Price</a:t>
            </a:r>
            <a:r>
              <a:rPr lang="en-US" sz="1400" u="sng" dirty="0"/>
              <a:t>:</a:t>
            </a:r>
            <a:r>
              <a:rPr lang="en-US" dirty="0">
                <a:latin typeface="+mj-lt"/>
                <a:cs typeface="Arial" panose="020B0604020202020204" pitchFamily="34" charset="0"/>
              </a:rPr>
              <a:t> 36,07 €/pcs. 			31,67 €/pcs.				53,32 €/pcs.</a:t>
            </a:r>
            <a:endParaRPr lang="en-US" sz="1400" u="sng" dirty="0"/>
          </a:p>
          <a:p>
            <a:endParaRPr lang="en-US" sz="1400" u="sng" dirty="0"/>
          </a:p>
        </p:txBody>
      </p:sp>
      <p:pic>
        <p:nvPicPr>
          <p:cNvPr id="15" name="Grafik 14">
            <a:extLst>
              <a:ext uri="{FF2B5EF4-FFF2-40B4-BE49-F238E27FC236}">
                <a16:creationId xmlns:a16="http://schemas.microsoft.com/office/drawing/2014/main" id="{4F4A1DD6-F8A6-4C89-8F6C-23B7588FB7EA}"/>
              </a:ext>
            </a:extLst>
          </p:cNvPr>
          <p:cNvPicPr>
            <a:picLocks noChangeAspect="1"/>
          </p:cNvPicPr>
          <p:nvPr/>
        </p:nvPicPr>
        <p:blipFill>
          <a:blip r:embed="rId7"/>
          <a:stretch>
            <a:fillRect/>
          </a:stretch>
        </p:blipFill>
        <p:spPr>
          <a:xfrm>
            <a:off x="11060576" y="91883"/>
            <a:ext cx="747424" cy="647833"/>
          </a:xfrm>
          <a:prstGeom prst="rect">
            <a:avLst/>
          </a:prstGeom>
        </p:spPr>
      </p:pic>
      <p:sp>
        <p:nvSpPr>
          <p:cNvPr id="8" name="Textfeld 7">
            <a:extLst>
              <a:ext uri="{FF2B5EF4-FFF2-40B4-BE49-F238E27FC236}">
                <a16:creationId xmlns:a16="http://schemas.microsoft.com/office/drawing/2014/main" id="{3A02EF42-37A7-4DE1-8C50-97A15DDA3D23}"/>
              </a:ext>
            </a:extLst>
          </p:cNvPr>
          <p:cNvSpPr txBox="1"/>
          <p:nvPr/>
        </p:nvSpPr>
        <p:spPr>
          <a:xfrm>
            <a:off x="11001972" y="2660926"/>
            <a:ext cx="1273387" cy="169277"/>
          </a:xfrm>
          <a:prstGeom prst="rect">
            <a:avLst/>
          </a:prstGeom>
          <a:noFill/>
        </p:spPr>
        <p:txBody>
          <a:bodyPr wrap="square" lIns="0" tIns="0" rIns="0" bIns="0" rtlCol="0">
            <a:spAutoFit/>
          </a:bodyPr>
          <a:lstStyle/>
          <a:p>
            <a:r>
              <a:rPr lang="de-DE" sz="1100" dirty="0"/>
              <a:t>45x120x17 mm</a:t>
            </a:r>
          </a:p>
        </p:txBody>
      </p:sp>
      <p:sp>
        <p:nvSpPr>
          <p:cNvPr id="13" name="Textfeld 12">
            <a:extLst>
              <a:ext uri="{FF2B5EF4-FFF2-40B4-BE49-F238E27FC236}">
                <a16:creationId xmlns:a16="http://schemas.microsoft.com/office/drawing/2014/main" id="{9BD30E07-8ACD-4EEA-BA65-B618D5852C27}"/>
              </a:ext>
            </a:extLst>
          </p:cNvPr>
          <p:cNvSpPr txBox="1"/>
          <p:nvPr/>
        </p:nvSpPr>
        <p:spPr>
          <a:xfrm>
            <a:off x="6828189" y="2862112"/>
            <a:ext cx="1273387" cy="169277"/>
          </a:xfrm>
          <a:prstGeom prst="rect">
            <a:avLst/>
          </a:prstGeom>
          <a:noFill/>
        </p:spPr>
        <p:txBody>
          <a:bodyPr wrap="square" lIns="0" tIns="0" rIns="0" bIns="0" rtlCol="0">
            <a:spAutoFit/>
          </a:bodyPr>
          <a:lstStyle/>
          <a:p>
            <a:r>
              <a:rPr lang="de-DE" sz="1100" dirty="0"/>
              <a:t>45x75x20 mm</a:t>
            </a:r>
          </a:p>
        </p:txBody>
      </p:sp>
      <p:sp>
        <p:nvSpPr>
          <p:cNvPr id="16" name="Textfeld 15">
            <a:extLst>
              <a:ext uri="{FF2B5EF4-FFF2-40B4-BE49-F238E27FC236}">
                <a16:creationId xmlns:a16="http://schemas.microsoft.com/office/drawing/2014/main" id="{FD467FE6-6AD2-45B5-8DC7-A3292B27AA90}"/>
              </a:ext>
            </a:extLst>
          </p:cNvPr>
          <p:cNvSpPr txBox="1"/>
          <p:nvPr/>
        </p:nvSpPr>
        <p:spPr>
          <a:xfrm>
            <a:off x="3085922" y="2862112"/>
            <a:ext cx="1273387" cy="169277"/>
          </a:xfrm>
          <a:prstGeom prst="rect">
            <a:avLst/>
          </a:prstGeom>
          <a:noFill/>
        </p:spPr>
        <p:txBody>
          <a:bodyPr wrap="square" lIns="0" tIns="0" rIns="0" bIns="0" rtlCol="0">
            <a:spAutoFit/>
          </a:bodyPr>
          <a:lstStyle/>
          <a:p>
            <a:r>
              <a:rPr lang="de-DE" sz="1100" dirty="0"/>
              <a:t>45x75x20 mm</a:t>
            </a:r>
          </a:p>
        </p:txBody>
      </p:sp>
    </p:spTree>
    <p:extLst>
      <p:ext uri="{BB962C8B-B14F-4D97-AF65-F5344CB8AC3E}">
        <p14:creationId xmlns:p14="http://schemas.microsoft.com/office/powerpoint/2010/main" val="2974371532"/>
      </p:ext>
    </p:extLst>
  </p:cSld>
  <p:clrMapOvr>
    <a:masterClrMapping/>
  </p:clrMapOvr>
  <mc:AlternateContent xmlns:mc="http://schemas.openxmlformats.org/markup-compatibility/2006" xmlns:p14="http://schemas.microsoft.com/office/powerpoint/2010/main">
    <mc:Choice Requires="p14">
      <p:transition spd="slow" p14:dur="2000" advTm="106501"/>
    </mc:Choice>
    <mc:Fallback xmlns="">
      <p:transition spd="slow" advTm="106501"/>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7C6BD98-EBED-4294-8B8F-71B398955BB9}"/>
              </a:ext>
            </a:extLst>
          </p:cNvPr>
          <p:cNvSpPr>
            <a:spLocks noGrp="1"/>
          </p:cNvSpPr>
          <p:nvPr>
            <p:ph type="title"/>
          </p:nvPr>
        </p:nvSpPr>
        <p:spPr/>
        <p:txBody>
          <a:bodyPr/>
          <a:lstStyle/>
          <a:p>
            <a:r>
              <a:rPr lang="de-DE" dirty="0"/>
              <a:t>Analog Gateway </a:t>
            </a:r>
          </a:p>
        </p:txBody>
      </p:sp>
      <p:pic>
        <p:nvPicPr>
          <p:cNvPr id="5" name="Grafik 4">
            <a:extLst>
              <a:ext uri="{FF2B5EF4-FFF2-40B4-BE49-F238E27FC236}">
                <a16:creationId xmlns:a16="http://schemas.microsoft.com/office/drawing/2014/main" id="{51636146-A190-4C21-8B55-77DCE44D6925}"/>
              </a:ext>
            </a:extLst>
          </p:cNvPr>
          <p:cNvPicPr>
            <a:picLocks noChangeAspect="1"/>
          </p:cNvPicPr>
          <p:nvPr/>
        </p:nvPicPr>
        <p:blipFill>
          <a:blip r:embed="rId2"/>
          <a:stretch>
            <a:fillRect/>
          </a:stretch>
        </p:blipFill>
        <p:spPr>
          <a:xfrm>
            <a:off x="384000" y="1256010"/>
            <a:ext cx="5712000" cy="2055799"/>
          </a:xfrm>
          <a:prstGeom prst="rect">
            <a:avLst/>
          </a:prstGeom>
        </p:spPr>
      </p:pic>
      <p:pic>
        <p:nvPicPr>
          <p:cNvPr id="9" name="Grafik 8">
            <a:extLst>
              <a:ext uri="{FF2B5EF4-FFF2-40B4-BE49-F238E27FC236}">
                <a16:creationId xmlns:a16="http://schemas.microsoft.com/office/drawing/2014/main" id="{6C4CA61F-E584-4A4B-B01C-0503FADD12D8}"/>
              </a:ext>
            </a:extLst>
          </p:cNvPr>
          <p:cNvPicPr>
            <a:picLocks noChangeAspect="1"/>
          </p:cNvPicPr>
          <p:nvPr/>
        </p:nvPicPr>
        <p:blipFill>
          <a:blip r:embed="rId3"/>
          <a:stretch>
            <a:fillRect/>
          </a:stretch>
        </p:blipFill>
        <p:spPr>
          <a:xfrm>
            <a:off x="7146303" y="1379721"/>
            <a:ext cx="4661697" cy="1932088"/>
          </a:xfrm>
          <a:prstGeom prst="rect">
            <a:avLst/>
          </a:prstGeom>
        </p:spPr>
      </p:pic>
      <p:sp>
        <p:nvSpPr>
          <p:cNvPr id="7" name="Textfeld 6">
            <a:extLst>
              <a:ext uri="{FF2B5EF4-FFF2-40B4-BE49-F238E27FC236}">
                <a16:creationId xmlns:a16="http://schemas.microsoft.com/office/drawing/2014/main" id="{6348574D-BA34-4404-AB2C-6182875B22C0}"/>
              </a:ext>
            </a:extLst>
          </p:cNvPr>
          <p:cNvSpPr txBox="1"/>
          <p:nvPr/>
        </p:nvSpPr>
        <p:spPr>
          <a:xfrm>
            <a:off x="2990665" y="3941390"/>
            <a:ext cx="2893102" cy="2169825"/>
          </a:xfrm>
          <a:prstGeom prst="rect">
            <a:avLst/>
          </a:prstGeom>
          <a:noFill/>
        </p:spPr>
        <p:txBody>
          <a:bodyPr wrap="square" lIns="0" tIns="0" rIns="0" bIns="0" rtlCol="0">
            <a:spAutoFit/>
          </a:bodyPr>
          <a:lstStyle/>
          <a:p>
            <a:pPr marL="216000" indent="-216000" defTabSz="216000" eaLnBrk="1" hangingPunct="1">
              <a:spcBef>
                <a:spcPts val="600"/>
              </a:spcBef>
              <a:buClr>
                <a:schemeClr val="tx2"/>
              </a:buClr>
              <a:buSzPct val="115000"/>
              <a:buFont typeface="Arial" panose="020B0604020202020204" pitchFamily="34" charset="0"/>
              <a:buChar char="■"/>
              <a:tabLst>
                <a:tab pos="216000" algn="l"/>
              </a:tabLst>
            </a:pPr>
            <a:r>
              <a:rPr lang="en-US" dirty="0">
                <a:latin typeface="+mj-lt"/>
                <a:cs typeface="Arial" panose="020B0604020202020204" pitchFamily="34" charset="0"/>
              </a:rPr>
              <a:t>Relay</a:t>
            </a:r>
          </a:p>
          <a:p>
            <a:pPr marL="216000" indent="-216000" defTabSz="216000" eaLnBrk="1" hangingPunct="1">
              <a:spcBef>
                <a:spcPts val="600"/>
              </a:spcBef>
              <a:buClr>
                <a:schemeClr val="tx2"/>
              </a:buClr>
              <a:buSzPct val="115000"/>
              <a:buFont typeface="Arial" panose="020B0604020202020204" pitchFamily="34" charset="0"/>
              <a:buChar char="■"/>
              <a:tabLst>
                <a:tab pos="216000" algn="l"/>
              </a:tabLst>
            </a:pPr>
            <a:r>
              <a:rPr lang="en-US" b="1" dirty="0">
                <a:solidFill>
                  <a:srgbClr val="FF0000"/>
                </a:solidFill>
                <a:latin typeface="+mj-lt"/>
                <a:cs typeface="Arial" panose="020B0604020202020204" pitchFamily="34" charset="0"/>
              </a:rPr>
              <a:t>Switching between internal and external signal path</a:t>
            </a:r>
            <a:r>
              <a:rPr lang="en-US" dirty="0">
                <a:latin typeface="+mj-lt"/>
                <a:cs typeface="Arial" panose="020B0604020202020204" pitchFamily="34" charset="0"/>
              </a:rPr>
              <a:t> (“to PLC”), compare slide 16</a:t>
            </a:r>
          </a:p>
          <a:p>
            <a:pPr defTabSz="216000" eaLnBrk="1" hangingPunct="1">
              <a:spcBef>
                <a:spcPts val="600"/>
              </a:spcBef>
              <a:buClr>
                <a:schemeClr val="tx2"/>
              </a:buClr>
              <a:buSzPct val="115000"/>
              <a:tabLst>
                <a:tab pos="216000" algn="l"/>
              </a:tabLst>
            </a:pPr>
            <a:endParaRPr lang="en-US" dirty="0">
              <a:latin typeface="+mj-lt"/>
              <a:cs typeface="Arial" panose="020B0604020202020204" pitchFamily="34" charset="0"/>
            </a:endParaRPr>
          </a:p>
          <a:p>
            <a:pPr marL="216000" indent="-216000" defTabSz="216000" eaLnBrk="1" hangingPunct="1">
              <a:spcBef>
                <a:spcPts val="600"/>
              </a:spcBef>
              <a:buClr>
                <a:schemeClr val="tx2"/>
              </a:buClr>
              <a:buSzPct val="115000"/>
              <a:buFont typeface="Arial" panose="020B0604020202020204" pitchFamily="34" charset="0"/>
              <a:buChar char="■"/>
              <a:tabLst>
                <a:tab pos="216000" algn="l"/>
              </a:tabLst>
            </a:pPr>
            <a:endParaRPr lang="en-US" dirty="0">
              <a:latin typeface="+mj-lt"/>
              <a:cs typeface="Arial" panose="020B0604020202020204" pitchFamily="34" charset="0"/>
            </a:endParaRPr>
          </a:p>
        </p:txBody>
      </p:sp>
      <p:pic>
        <p:nvPicPr>
          <p:cNvPr id="6" name="Grafik 5" descr="Ein Bild, das Text, Kasten, Container enthält.&#10;&#10;Automatisch generierte Beschreibung">
            <a:extLst>
              <a:ext uri="{FF2B5EF4-FFF2-40B4-BE49-F238E27FC236}">
                <a16:creationId xmlns:a16="http://schemas.microsoft.com/office/drawing/2014/main" id="{99E78839-8D19-4601-A0F5-9E25BCF14EE5}"/>
              </a:ext>
            </a:extLst>
          </p:cNvPr>
          <p:cNvPicPr>
            <a:picLocks noChangeAspect="1"/>
          </p:cNvPicPr>
          <p:nvPr/>
        </p:nvPicPr>
        <p:blipFill>
          <a:blip r:embed="rId4"/>
          <a:stretch>
            <a:fillRect/>
          </a:stretch>
        </p:blipFill>
        <p:spPr>
          <a:xfrm>
            <a:off x="384000" y="3781834"/>
            <a:ext cx="2606665" cy="2046715"/>
          </a:xfrm>
          <a:prstGeom prst="rect">
            <a:avLst/>
          </a:prstGeom>
        </p:spPr>
      </p:pic>
      <p:sp>
        <p:nvSpPr>
          <p:cNvPr id="10" name="Textfeld 9">
            <a:extLst>
              <a:ext uri="{FF2B5EF4-FFF2-40B4-BE49-F238E27FC236}">
                <a16:creationId xmlns:a16="http://schemas.microsoft.com/office/drawing/2014/main" id="{5F4AC04F-55E2-44C3-A8B0-9DA22D9CDB40}"/>
              </a:ext>
            </a:extLst>
          </p:cNvPr>
          <p:cNvSpPr txBox="1"/>
          <p:nvPr/>
        </p:nvSpPr>
        <p:spPr>
          <a:xfrm>
            <a:off x="7323872" y="3474057"/>
            <a:ext cx="4306557" cy="461665"/>
          </a:xfrm>
          <a:prstGeom prst="rect">
            <a:avLst/>
          </a:prstGeom>
          <a:noFill/>
        </p:spPr>
        <p:txBody>
          <a:bodyPr wrap="square" lIns="0" tIns="0" rIns="0" bIns="0" rtlCol="0">
            <a:spAutoFit/>
          </a:bodyPr>
          <a:lstStyle/>
          <a:p>
            <a:r>
              <a:rPr lang="en-US" sz="1000" dirty="0"/>
              <a:t>Pins labeled with „Not in use“ are used for the switching mechanism. More details can be found in </a:t>
            </a:r>
            <a:r>
              <a:rPr lang="en-US" sz="1000" dirty="0">
                <a:hlinkClick r:id="rId5" action="ppaction://hlinksldjump"/>
              </a:rPr>
              <a:t>chapter 2 of the instruction manual</a:t>
            </a:r>
            <a:r>
              <a:rPr lang="en-US" sz="1000" dirty="0"/>
              <a:t> or slide 16 in this presentation.</a:t>
            </a:r>
          </a:p>
        </p:txBody>
      </p:sp>
    </p:spTree>
    <p:extLst>
      <p:ext uri="{BB962C8B-B14F-4D97-AF65-F5344CB8AC3E}">
        <p14:creationId xmlns:p14="http://schemas.microsoft.com/office/powerpoint/2010/main" val="5563304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9868907-E8FE-451C-8D64-D500990A1534}"/>
              </a:ext>
            </a:extLst>
          </p:cNvPr>
          <p:cNvSpPr>
            <a:spLocks noGrp="1"/>
          </p:cNvSpPr>
          <p:nvPr>
            <p:ph type="title"/>
          </p:nvPr>
        </p:nvSpPr>
        <p:spPr/>
        <p:txBody>
          <a:bodyPr/>
          <a:lstStyle/>
          <a:p>
            <a:r>
              <a:rPr lang="en-US" dirty="0"/>
              <a:t>Digital Gateway </a:t>
            </a:r>
          </a:p>
        </p:txBody>
      </p:sp>
      <p:pic>
        <p:nvPicPr>
          <p:cNvPr id="6" name="Grafik 5">
            <a:extLst>
              <a:ext uri="{FF2B5EF4-FFF2-40B4-BE49-F238E27FC236}">
                <a16:creationId xmlns:a16="http://schemas.microsoft.com/office/drawing/2014/main" id="{30F7DD1A-F9E2-45EA-AF8F-B6FD42E9106C}"/>
              </a:ext>
            </a:extLst>
          </p:cNvPr>
          <p:cNvPicPr>
            <a:picLocks noChangeAspect="1"/>
          </p:cNvPicPr>
          <p:nvPr/>
        </p:nvPicPr>
        <p:blipFill>
          <a:blip r:embed="rId2"/>
          <a:stretch>
            <a:fillRect/>
          </a:stretch>
        </p:blipFill>
        <p:spPr>
          <a:xfrm>
            <a:off x="384000" y="1424731"/>
            <a:ext cx="6096001" cy="2049326"/>
          </a:xfrm>
          <a:prstGeom prst="rect">
            <a:avLst/>
          </a:prstGeom>
        </p:spPr>
      </p:pic>
      <p:pic>
        <p:nvPicPr>
          <p:cNvPr id="8" name="Grafik 7">
            <a:extLst>
              <a:ext uri="{FF2B5EF4-FFF2-40B4-BE49-F238E27FC236}">
                <a16:creationId xmlns:a16="http://schemas.microsoft.com/office/drawing/2014/main" id="{12A2CB42-5FE7-4E9A-B4AA-B5B57C864D52}"/>
              </a:ext>
            </a:extLst>
          </p:cNvPr>
          <p:cNvPicPr>
            <a:picLocks noChangeAspect="1"/>
          </p:cNvPicPr>
          <p:nvPr/>
        </p:nvPicPr>
        <p:blipFill>
          <a:blip r:embed="rId3"/>
          <a:stretch>
            <a:fillRect/>
          </a:stretch>
        </p:blipFill>
        <p:spPr>
          <a:xfrm>
            <a:off x="6866769" y="1017513"/>
            <a:ext cx="4941231" cy="2289567"/>
          </a:xfrm>
          <a:prstGeom prst="rect">
            <a:avLst/>
          </a:prstGeom>
        </p:spPr>
      </p:pic>
      <p:sp>
        <p:nvSpPr>
          <p:cNvPr id="9" name="Textfeld 8">
            <a:extLst>
              <a:ext uri="{FF2B5EF4-FFF2-40B4-BE49-F238E27FC236}">
                <a16:creationId xmlns:a16="http://schemas.microsoft.com/office/drawing/2014/main" id="{23A35443-5121-40E3-B6B2-5656CFD67522}"/>
              </a:ext>
            </a:extLst>
          </p:cNvPr>
          <p:cNvSpPr txBox="1"/>
          <p:nvPr/>
        </p:nvSpPr>
        <p:spPr>
          <a:xfrm>
            <a:off x="7323872" y="3474057"/>
            <a:ext cx="4306557" cy="461665"/>
          </a:xfrm>
          <a:prstGeom prst="rect">
            <a:avLst/>
          </a:prstGeom>
          <a:noFill/>
        </p:spPr>
        <p:txBody>
          <a:bodyPr wrap="square" lIns="0" tIns="0" rIns="0" bIns="0" rtlCol="0">
            <a:spAutoFit/>
          </a:bodyPr>
          <a:lstStyle/>
          <a:p>
            <a:r>
              <a:rPr lang="en-US" sz="1000" dirty="0"/>
              <a:t>Pins labeled with „Not in use“ are used for the switching mechanism. More details can be found in </a:t>
            </a:r>
            <a:r>
              <a:rPr lang="en-US" sz="1000" dirty="0">
                <a:hlinkClick r:id="rId4" action="ppaction://hlinksldjump"/>
              </a:rPr>
              <a:t>chapter 2 of the instruction manual</a:t>
            </a:r>
            <a:r>
              <a:rPr lang="en-US" sz="1000" dirty="0"/>
              <a:t> or slide 16 in this presentation.</a:t>
            </a:r>
          </a:p>
        </p:txBody>
      </p:sp>
    </p:spTree>
    <p:extLst>
      <p:ext uri="{BB962C8B-B14F-4D97-AF65-F5344CB8AC3E}">
        <p14:creationId xmlns:p14="http://schemas.microsoft.com/office/powerpoint/2010/main" val="29309104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5712FFF8-12CB-4351-AA0C-5F28170B428F}"/>
              </a:ext>
            </a:extLst>
          </p:cNvPr>
          <p:cNvSpPr>
            <a:spLocks noGrp="1"/>
          </p:cNvSpPr>
          <p:nvPr>
            <p:ph type="title"/>
          </p:nvPr>
        </p:nvSpPr>
        <p:spPr/>
        <p:txBody>
          <a:bodyPr/>
          <a:lstStyle/>
          <a:p>
            <a:r>
              <a:rPr lang="de-DE" dirty="0" err="1"/>
              <a:t>Temperature</a:t>
            </a:r>
            <a:r>
              <a:rPr lang="de-DE" dirty="0"/>
              <a:t> Gateway </a:t>
            </a:r>
          </a:p>
        </p:txBody>
      </p:sp>
      <p:sp>
        <p:nvSpPr>
          <p:cNvPr id="5" name="Textplatzhalter 4">
            <a:extLst>
              <a:ext uri="{FF2B5EF4-FFF2-40B4-BE49-F238E27FC236}">
                <a16:creationId xmlns:a16="http://schemas.microsoft.com/office/drawing/2014/main" id="{276031FB-C9A4-4E5D-A76D-E49AA7531DC6}"/>
              </a:ext>
            </a:extLst>
          </p:cNvPr>
          <p:cNvSpPr>
            <a:spLocks noGrp="1"/>
          </p:cNvSpPr>
          <p:nvPr>
            <p:ph type="body" sz="quarter" idx="13"/>
          </p:nvPr>
        </p:nvSpPr>
        <p:spPr>
          <a:xfrm>
            <a:off x="954618" y="7053254"/>
            <a:ext cx="11425767" cy="1606440"/>
          </a:xfrm>
        </p:spPr>
        <p:txBody>
          <a:bodyPr/>
          <a:lstStyle/>
          <a:p>
            <a:endParaRPr lang="de-DE" dirty="0"/>
          </a:p>
        </p:txBody>
      </p:sp>
      <p:pic>
        <p:nvPicPr>
          <p:cNvPr id="7" name="Grafik 6">
            <a:extLst>
              <a:ext uri="{FF2B5EF4-FFF2-40B4-BE49-F238E27FC236}">
                <a16:creationId xmlns:a16="http://schemas.microsoft.com/office/drawing/2014/main" id="{A375DA28-CA32-4EBE-A78B-8C37823E4847}"/>
              </a:ext>
            </a:extLst>
          </p:cNvPr>
          <p:cNvPicPr>
            <a:picLocks noChangeAspect="1"/>
          </p:cNvPicPr>
          <p:nvPr/>
        </p:nvPicPr>
        <p:blipFill>
          <a:blip r:embed="rId2"/>
          <a:stretch>
            <a:fillRect/>
          </a:stretch>
        </p:blipFill>
        <p:spPr>
          <a:xfrm>
            <a:off x="384000" y="1151065"/>
            <a:ext cx="6096000" cy="1658419"/>
          </a:xfrm>
          <a:prstGeom prst="rect">
            <a:avLst/>
          </a:prstGeom>
        </p:spPr>
      </p:pic>
      <p:pic>
        <p:nvPicPr>
          <p:cNvPr id="10" name="Grafik 9">
            <a:extLst>
              <a:ext uri="{FF2B5EF4-FFF2-40B4-BE49-F238E27FC236}">
                <a16:creationId xmlns:a16="http://schemas.microsoft.com/office/drawing/2014/main" id="{44949D18-E8E8-4EA8-986F-BFC8964610E8}"/>
              </a:ext>
            </a:extLst>
          </p:cNvPr>
          <p:cNvPicPr>
            <a:picLocks noChangeAspect="1"/>
          </p:cNvPicPr>
          <p:nvPr/>
        </p:nvPicPr>
        <p:blipFill>
          <a:blip r:embed="rId3"/>
          <a:stretch>
            <a:fillRect/>
          </a:stretch>
        </p:blipFill>
        <p:spPr>
          <a:xfrm>
            <a:off x="7394476" y="839430"/>
            <a:ext cx="4235953" cy="4091940"/>
          </a:xfrm>
          <a:prstGeom prst="rect">
            <a:avLst/>
          </a:prstGeom>
        </p:spPr>
      </p:pic>
      <p:sp>
        <p:nvSpPr>
          <p:cNvPr id="8" name="Textfeld 7">
            <a:extLst>
              <a:ext uri="{FF2B5EF4-FFF2-40B4-BE49-F238E27FC236}">
                <a16:creationId xmlns:a16="http://schemas.microsoft.com/office/drawing/2014/main" id="{7096E2BF-E919-42D9-991D-5D11DBC7E0BD}"/>
              </a:ext>
            </a:extLst>
          </p:cNvPr>
          <p:cNvSpPr txBox="1"/>
          <p:nvPr/>
        </p:nvSpPr>
        <p:spPr>
          <a:xfrm>
            <a:off x="7394476" y="4931370"/>
            <a:ext cx="4306557" cy="461665"/>
          </a:xfrm>
          <a:prstGeom prst="rect">
            <a:avLst/>
          </a:prstGeom>
          <a:noFill/>
        </p:spPr>
        <p:txBody>
          <a:bodyPr wrap="square" lIns="0" tIns="0" rIns="0" bIns="0" rtlCol="0">
            <a:spAutoFit/>
          </a:bodyPr>
          <a:lstStyle/>
          <a:p>
            <a:r>
              <a:rPr lang="en-US" sz="1000" dirty="0"/>
              <a:t>Pins labeled with „Not in use“ are used for the switching mechanism. More details can be found in </a:t>
            </a:r>
            <a:r>
              <a:rPr lang="en-US" sz="1000" dirty="0">
                <a:hlinkClick r:id="rId4" action="ppaction://hlinksldjump"/>
              </a:rPr>
              <a:t>chapter 2 of the instruction manual</a:t>
            </a:r>
            <a:r>
              <a:rPr lang="en-US" sz="1000" dirty="0"/>
              <a:t> or slide 16 in this presentation.</a:t>
            </a:r>
          </a:p>
        </p:txBody>
      </p:sp>
    </p:spTree>
    <p:extLst>
      <p:ext uri="{BB962C8B-B14F-4D97-AF65-F5344CB8AC3E}">
        <p14:creationId xmlns:p14="http://schemas.microsoft.com/office/powerpoint/2010/main" val="17617508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54E5248-3D66-4137-998F-11AEFBF4D4A1}"/>
              </a:ext>
            </a:extLst>
          </p:cNvPr>
          <p:cNvSpPr>
            <a:spLocks noGrp="1"/>
          </p:cNvSpPr>
          <p:nvPr>
            <p:ph type="title"/>
          </p:nvPr>
        </p:nvSpPr>
        <p:spPr/>
        <p:txBody>
          <a:bodyPr anchor="b">
            <a:normAutofit/>
          </a:bodyPr>
          <a:lstStyle/>
          <a:p>
            <a:r>
              <a:rPr lang="de-DE" dirty="0" err="1"/>
              <a:t>Configuration</a:t>
            </a:r>
            <a:r>
              <a:rPr lang="de-DE" dirty="0"/>
              <a:t> interface</a:t>
            </a:r>
          </a:p>
        </p:txBody>
      </p:sp>
      <p:sp>
        <p:nvSpPr>
          <p:cNvPr id="8" name="Textfeld 7">
            <a:extLst>
              <a:ext uri="{FF2B5EF4-FFF2-40B4-BE49-F238E27FC236}">
                <a16:creationId xmlns:a16="http://schemas.microsoft.com/office/drawing/2014/main" id="{8571E148-6388-4333-8AF3-6DC879381310}"/>
              </a:ext>
            </a:extLst>
          </p:cNvPr>
          <p:cNvSpPr txBox="1"/>
          <p:nvPr/>
        </p:nvSpPr>
        <p:spPr>
          <a:xfrm>
            <a:off x="7181836" y="7195259"/>
            <a:ext cx="5915200" cy="1615827"/>
          </a:xfrm>
          <a:prstGeom prst="rect">
            <a:avLst/>
          </a:prstGeom>
          <a:noFill/>
        </p:spPr>
        <p:txBody>
          <a:bodyPr wrap="square" lIns="0" tIns="0" rIns="0" bIns="0" rtlCol="0">
            <a:spAutoFit/>
          </a:bodyPr>
          <a:lstStyle/>
          <a:p>
            <a:pPr marL="216000" indent="-216000" defTabSz="216000" eaLnBrk="1" hangingPunct="1">
              <a:spcBef>
                <a:spcPts val="600"/>
              </a:spcBef>
              <a:buClr>
                <a:schemeClr val="tx2"/>
              </a:buClr>
              <a:buSzPct val="115000"/>
              <a:buFont typeface="Arial" panose="020B0604020202020204" pitchFamily="34" charset="0"/>
              <a:buChar char="■"/>
              <a:tabLst>
                <a:tab pos="216000" algn="l"/>
              </a:tabLst>
            </a:pPr>
            <a:r>
              <a:rPr lang="en-US">
                <a:latin typeface="+mj-lt"/>
                <a:cs typeface="Arial" panose="020B0604020202020204" pitchFamily="34" charset="0"/>
              </a:rPr>
              <a:t>Web server for configuration</a:t>
            </a:r>
          </a:p>
          <a:p>
            <a:pPr marL="216000" lvl="1" indent="-216000" defTabSz="216000" eaLnBrk="1" hangingPunct="1">
              <a:spcBef>
                <a:spcPts val="600"/>
              </a:spcBef>
              <a:buClr>
                <a:schemeClr val="tx2"/>
              </a:buClr>
              <a:buSzPct val="115000"/>
              <a:buFont typeface="Arial" panose="020B0604020202020204" pitchFamily="34" charset="0"/>
              <a:buChar char="■"/>
              <a:tabLst>
                <a:tab pos="216000" algn="l"/>
              </a:tabLst>
            </a:pPr>
            <a:r>
              <a:rPr lang="en-US" err="1">
                <a:latin typeface="+mj-lt"/>
                <a:cs typeface="Arial" panose="020B0604020202020204" pitchFamily="34" charset="0"/>
              </a:rPr>
              <a:t>Keine</a:t>
            </a:r>
            <a:r>
              <a:rPr lang="en-US">
                <a:latin typeface="+mj-lt"/>
                <a:cs typeface="Arial" panose="020B0604020202020204" pitchFamily="34" charset="0"/>
              </a:rPr>
              <a:t> </a:t>
            </a:r>
            <a:r>
              <a:rPr lang="en-US" err="1">
                <a:latin typeface="+mj-lt"/>
                <a:cs typeface="Arial" panose="020B0604020202020204" pitchFamily="34" charset="0"/>
              </a:rPr>
              <a:t>Programmierkenntnisse</a:t>
            </a:r>
            <a:r>
              <a:rPr lang="en-US">
                <a:latin typeface="+mj-lt"/>
                <a:cs typeface="Arial" panose="020B0604020202020204" pitchFamily="34" charset="0"/>
              </a:rPr>
              <a:t> </a:t>
            </a:r>
            <a:r>
              <a:rPr lang="en-US" err="1">
                <a:latin typeface="+mj-lt"/>
                <a:cs typeface="Arial" panose="020B0604020202020204" pitchFamily="34" charset="0"/>
              </a:rPr>
              <a:t>notwendig</a:t>
            </a:r>
            <a:endParaRPr lang="en-US">
              <a:latin typeface="+mj-lt"/>
              <a:cs typeface="Arial" panose="020B0604020202020204" pitchFamily="34" charset="0"/>
            </a:endParaRPr>
          </a:p>
          <a:p>
            <a:pPr marL="216000" indent="-216000" defTabSz="216000" eaLnBrk="1" hangingPunct="1">
              <a:spcBef>
                <a:spcPts val="600"/>
              </a:spcBef>
              <a:buClr>
                <a:schemeClr val="tx2"/>
              </a:buClr>
              <a:buSzPct val="115000"/>
              <a:buFont typeface="Arial" panose="020B0604020202020204" pitchFamily="34" charset="0"/>
              <a:buChar char="■"/>
              <a:tabLst>
                <a:tab pos="216000" algn="l"/>
              </a:tabLst>
            </a:pPr>
            <a:r>
              <a:rPr lang="en-US" err="1">
                <a:latin typeface="+mj-lt"/>
                <a:cs typeface="Arial" panose="020B0604020202020204" pitchFamily="34" charset="0"/>
              </a:rPr>
              <a:t>Aufrufen</a:t>
            </a:r>
            <a:r>
              <a:rPr lang="en-US">
                <a:latin typeface="+mj-lt"/>
                <a:cs typeface="Arial" panose="020B0604020202020204" pitchFamily="34" charset="0"/>
              </a:rPr>
              <a:t> des Webservers über </a:t>
            </a:r>
            <a:r>
              <a:rPr lang="en-US" err="1">
                <a:latin typeface="+mj-lt"/>
                <a:cs typeface="Arial" panose="020B0604020202020204" pitchFamily="34" charset="0"/>
              </a:rPr>
              <a:t>Tastendruck</a:t>
            </a:r>
            <a:r>
              <a:rPr lang="en-US">
                <a:latin typeface="+mj-lt"/>
                <a:cs typeface="Arial" panose="020B0604020202020204" pitchFamily="34" charset="0"/>
              </a:rPr>
              <a:t> am Gateway</a:t>
            </a:r>
          </a:p>
          <a:p>
            <a:pPr marL="216000" indent="-216000" defTabSz="216000" eaLnBrk="1" hangingPunct="1">
              <a:spcBef>
                <a:spcPts val="600"/>
              </a:spcBef>
              <a:buClr>
                <a:schemeClr val="tx2"/>
              </a:buClr>
              <a:buSzPct val="115000"/>
              <a:buFont typeface="Arial" panose="020B0604020202020204" pitchFamily="34" charset="0"/>
              <a:buChar char="■"/>
              <a:tabLst>
                <a:tab pos="216000" algn="l"/>
              </a:tabLst>
            </a:pPr>
            <a:r>
              <a:rPr lang="en-US">
                <a:latin typeface="+mj-lt"/>
                <a:cs typeface="Arial" panose="020B0604020202020204" pitchFamily="34" charset="0"/>
              </a:rPr>
              <a:t>Over-the-Air (OTA) Updates</a:t>
            </a:r>
          </a:p>
        </p:txBody>
      </p:sp>
      <p:pic>
        <p:nvPicPr>
          <p:cNvPr id="6" name="Grafik 5">
            <a:extLst>
              <a:ext uri="{FF2B5EF4-FFF2-40B4-BE49-F238E27FC236}">
                <a16:creationId xmlns:a16="http://schemas.microsoft.com/office/drawing/2014/main" id="{7663FEE3-E0A7-4AFA-ADDB-AAC5DF58CC0B}"/>
              </a:ext>
            </a:extLst>
          </p:cNvPr>
          <p:cNvPicPr>
            <a:picLocks noChangeAspect="1"/>
          </p:cNvPicPr>
          <p:nvPr/>
        </p:nvPicPr>
        <p:blipFill rotWithShape="1">
          <a:blip r:embed="rId3"/>
          <a:srcRect t="14705" b="43425"/>
          <a:stretch/>
        </p:blipFill>
        <p:spPr>
          <a:xfrm>
            <a:off x="3532100" y="7238870"/>
            <a:ext cx="2354094" cy="1909666"/>
          </a:xfrm>
          <a:prstGeom prst="rect">
            <a:avLst/>
          </a:prstGeom>
        </p:spPr>
      </p:pic>
      <p:grpSp>
        <p:nvGrpSpPr>
          <p:cNvPr id="17" name="Gruppieren 16">
            <a:extLst>
              <a:ext uri="{FF2B5EF4-FFF2-40B4-BE49-F238E27FC236}">
                <a16:creationId xmlns:a16="http://schemas.microsoft.com/office/drawing/2014/main" id="{66D84245-4476-43D0-83CD-BBF303083CA6}"/>
              </a:ext>
            </a:extLst>
          </p:cNvPr>
          <p:cNvGrpSpPr/>
          <p:nvPr/>
        </p:nvGrpSpPr>
        <p:grpSpPr>
          <a:xfrm>
            <a:off x="5898284" y="840260"/>
            <a:ext cx="5909715" cy="5103340"/>
            <a:chOff x="5898285" y="840260"/>
            <a:chExt cx="5412320" cy="4419586"/>
          </a:xfrm>
        </p:grpSpPr>
        <p:pic>
          <p:nvPicPr>
            <p:cNvPr id="7" name="Grafik 6" descr="Ein Bild, das Screenshot, drinnen, Computer, computer enthält.&#10;&#10;Automatisch generierte Beschreibung">
              <a:extLst>
                <a:ext uri="{FF2B5EF4-FFF2-40B4-BE49-F238E27FC236}">
                  <a16:creationId xmlns:a16="http://schemas.microsoft.com/office/drawing/2014/main" id="{3627E0E7-FBAA-4CED-960E-935C983F51E6}"/>
                </a:ext>
              </a:extLst>
            </p:cNvPr>
            <p:cNvPicPr>
              <a:picLocks noChangeAspect="1"/>
            </p:cNvPicPr>
            <p:nvPr/>
          </p:nvPicPr>
          <p:blipFill rotWithShape="1">
            <a:blip r:embed="rId4"/>
            <a:srcRect b="68981"/>
            <a:stretch/>
          </p:blipFill>
          <p:spPr>
            <a:xfrm>
              <a:off x="8955654" y="840260"/>
              <a:ext cx="2354951" cy="2127250"/>
            </a:xfrm>
            <a:prstGeom prst="rect">
              <a:avLst/>
            </a:prstGeom>
          </p:spPr>
        </p:pic>
        <p:pic>
          <p:nvPicPr>
            <p:cNvPr id="10" name="Grafik 9">
              <a:extLst>
                <a:ext uri="{FF2B5EF4-FFF2-40B4-BE49-F238E27FC236}">
                  <a16:creationId xmlns:a16="http://schemas.microsoft.com/office/drawing/2014/main" id="{8AB9E998-97A8-4A8F-BB26-CDE30F875871}"/>
                </a:ext>
              </a:extLst>
            </p:cNvPr>
            <p:cNvPicPr>
              <a:picLocks noChangeAspect="1"/>
            </p:cNvPicPr>
            <p:nvPr/>
          </p:nvPicPr>
          <p:blipFill rotWithShape="1">
            <a:blip r:embed="rId5"/>
            <a:srcRect t="2098" b="61250"/>
            <a:stretch/>
          </p:blipFill>
          <p:spPr>
            <a:xfrm>
              <a:off x="5898285" y="884502"/>
              <a:ext cx="2356847" cy="1920193"/>
            </a:xfrm>
            <a:prstGeom prst="rect">
              <a:avLst/>
            </a:prstGeom>
          </p:spPr>
        </p:pic>
        <p:pic>
          <p:nvPicPr>
            <p:cNvPr id="14" name="Grafik 13">
              <a:extLst>
                <a:ext uri="{FF2B5EF4-FFF2-40B4-BE49-F238E27FC236}">
                  <a16:creationId xmlns:a16="http://schemas.microsoft.com/office/drawing/2014/main" id="{1CC74AA4-19C8-48D5-87F7-B5D965FE4E60}"/>
                </a:ext>
              </a:extLst>
            </p:cNvPr>
            <p:cNvPicPr>
              <a:picLocks noChangeAspect="1"/>
            </p:cNvPicPr>
            <p:nvPr/>
          </p:nvPicPr>
          <p:blipFill rotWithShape="1">
            <a:blip r:embed="rId3"/>
            <a:srcRect t="56968"/>
            <a:stretch/>
          </p:blipFill>
          <p:spPr>
            <a:xfrm>
              <a:off x="8956511" y="3297114"/>
              <a:ext cx="2354094" cy="1962732"/>
            </a:xfrm>
            <a:prstGeom prst="rect">
              <a:avLst/>
            </a:prstGeom>
          </p:spPr>
        </p:pic>
        <p:pic>
          <p:nvPicPr>
            <p:cNvPr id="16" name="Grafik 15">
              <a:extLst>
                <a:ext uri="{FF2B5EF4-FFF2-40B4-BE49-F238E27FC236}">
                  <a16:creationId xmlns:a16="http://schemas.microsoft.com/office/drawing/2014/main" id="{DA52B40C-6F9E-40CA-9A2B-B4794D884F1B}"/>
                </a:ext>
              </a:extLst>
            </p:cNvPr>
            <p:cNvPicPr>
              <a:picLocks noChangeAspect="1"/>
            </p:cNvPicPr>
            <p:nvPr/>
          </p:nvPicPr>
          <p:blipFill rotWithShape="1">
            <a:blip r:embed="rId5"/>
            <a:srcRect t="38608" b="18127"/>
            <a:stretch/>
          </p:blipFill>
          <p:spPr>
            <a:xfrm>
              <a:off x="5898285" y="2998731"/>
              <a:ext cx="2351043" cy="2261115"/>
            </a:xfrm>
            <a:prstGeom prst="rect">
              <a:avLst/>
            </a:prstGeom>
          </p:spPr>
        </p:pic>
      </p:grpSp>
      <p:pic>
        <p:nvPicPr>
          <p:cNvPr id="4" name="Grafik 3" descr="Zahnräder">
            <a:extLst>
              <a:ext uri="{FF2B5EF4-FFF2-40B4-BE49-F238E27FC236}">
                <a16:creationId xmlns:a16="http://schemas.microsoft.com/office/drawing/2014/main" id="{9F9CA157-874C-4101-AC10-12466B570DC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152126" y="87863"/>
            <a:ext cx="655873" cy="655873"/>
          </a:xfrm>
          <a:prstGeom prst="rect">
            <a:avLst/>
          </a:prstGeom>
        </p:spPr>
      </p:pic>
      <p:sp>
        <p:nvSpPr>
          <p:cNvPr id="9" name="Textplatzhalter 8">
            <a:extLst>
              <a:ext uri="{FF2B5EF4-FFF2-40B4-BE49-F238E27FC236}">
                <a16:creationId xmlns:a16="http://schemas.microsoft.com/office/drawing/2014/main" id="{B0E657EC-785D-4DDD-8D1B-479DBE488D53}"/>
              </a:ext>
            </a:extLst>
          </p:cNvPr>
          <p:cNvSpPr>
            <a:spLocks noGrp="1"/>
          </p:cNvSpPr>
          <p:nvPr>
            <p:ph type="body" sz="quarter" idx="13"/>
          </p:nvPr>
        </p:nvSpPr>
        <p:spPr>
          <a:xfrm>
            <a:off x="383118" y="840260"/>
            <a:ext cx="5503076" cy="5292000"/>
          </a:xfrm>
        </p:spPr>
        <p:txBody>
          <a:bodyPr/>
          <a:lstStyle/>
          <a:p>
            <a:r>
              <a:rPr lang="de-DE" dirty="0"/>
              <a:t>Web </a:t>
            </a:r>
            <a:r>
              <a:rPr lang="de-DE" dirty="0" err="1"/>
              <a:t>server</a:t>
            </a:r>
            <a:r>
              <a:rPr lang="de-DE" dirty="0"/>
              <a:t> </a:t>
            </a:r>
            <a:r>
              <a:rPr lang="de-DE" dirty="0" err="1"/>
              <a:t>is</a:t>
            </a:r>
            <a:r>
              <a:rPr lang="de-DE" dirty="0"/>
              <a:t> </a:t>
            </a:r>
            <a:r>
              <a:rPr lang="de-DE" dirty="0" err="1"/>
              <a:t>accessed</a:t>
            </a:r>
            <a:r>
              <a:rPr lang="de-DE" dirty="0"/>
              <a:t> via </a:t>
            </a:r>
            <a:r>
              <a:rPr lang="de-DE" dirty="0" err="1"/>
              <a:t>the</a:t>
            </a:r>
            <a:r>
              <a:rPr lang="de-DE" dirty="0"/>
              <a:t> IP </a:t>
            </a:r>
            <a:r>
              <a:rPr lang="de-DE" dirty="0" err="1"/>
              <a:t>address</a:t>
            </a:r>
            <a:r>
              <a:rPr lang="de-DE" dirty="0"/>
              <a:t> </a:t>
            </a:r>
            <a:r>
              <a:rPr lang="de-DE" dirty="0" err="1"/>
              <a:t>of</a:t>
            </a:r>
            <a:r>
              <a:rPr lang="de-DE" dirty="0"/>
              <a:t> </a:t>
            </a:r>
            <a:r>
              <a:rPr lang="de-DE" dirty="0" err="1"/>
              <a:t>the</a:t>
            </a:r>
            <a:r>
              <a:rPr lang="de-DE" dirty="0"/>
              <a:t> </a:t>
            </a:r>
            <a:r>
              <a:rPr lang="de-DE" dirty="0" err="1"/>
              <a:t>gateway</a:t>
            </a:r>
            <a:r>
              <a:rPr lang="de-DE" dirty="0"/>
              <a:t>, </a:t>
            </a:r>
            <a:r>
              <a:rPr lang="de-DE" dirty="0" err="1"/>
              <a:t>see</a:t>
            </a:r>
            <a:r>
              <a:rPr lang="de-DE" dirty="0"/>
              <a:t> </a:t>
            </a:r>
            <a:r>
              <a:rPr lang="de-DE" dirty="0" err="1"/>
              <a:t>slide</a:t>
            </a:r>
            <a:r>
              <a:rPr lang="de-DE" dirty="0"/>
              <a:t> 13</a:t>
            </a:r>
          </a:p>
          <a:p>
            <a:pPr lvl="1"/>
            <a:r>
              <a:rPr lang="de-DE" dirty="0"/>
              <a:t>The IP </a:t>
            </a:r>
            <a:r>
              <a:rPr lang="de-DE" dirty="0" err="1"/>
              <a:t>address</a:t>
            </a:r>
            <a:r>
              <a:rPr lang="de-DE" dirty="0"/>
              <a:t> </a:t>
            </a:r>
            <a:r>
              <a:rPr lang="de-DE" dirty="0" err="1"/>
              <a:t>can</a:t>
            </a:r>
            <a:r>
              <a:rPr lang="de-DE" dirty="0"/>
              <a:t> </a:t>
            </a:r>
            <a:r>
              <a:rPr lang="de-DE" dirty="0" err="1"/>
              <a:t>be</a:t>
            </a:r>
            <a:r>
              <a:rPr lang="de-DE" dirty="0"/>
              <a:t> </a:t>
            </a:r>
            <a:r>
              <a:rPr lang="de-DE" dirty="0" err="1"/>
              <a:t>discovered</a:t>
            </a:r>
            <a:r>
              <a:rPr lang="de-DE" dirty="0"/>
              <a:t> </a:t>
            </a:r>
            <a:r>
              <a:rPr lang="de-DE" dirty="0" err="1"/>
              <a:t>using</a:t>
            </a:r>
            <a:r>
              <a:rPr lang="de-DE" dirty="0"/>
              <a:t> a BLE </a:t>
            </a:r>
            <a:r>
              <a:rPr lang="de-DE" dirty="0" err="1"/>
              <a:t>beacon</a:t>
            </a:r>
            <a:r>
              <a:rPr lang="de-DE" dirty="0"/>
              <a:t> </a:t>
            </a:r>
          </a:p>
          <a:p>
            <a:r>
              <a:rPr lang="de-DE" dirty="0" err="1"/>
              <a:t>Configuration</a:t>
            </a:r>
            <a:r>
              <a:rPr lang="de-DE" dirty="0"/>
              <a:t> </a:t>
            </a:r>
            <a:r>
              <a:rPr lang="de-DE" dirty="0" err="1"/>
              <a:t>exclusively</a:t>
            </a:r>
            <a:r>
              <a:rPr lang="de-DE" dirty="0"/>
              <a:t> via web </a:t>
            </a:r>
            <a:r>
              <a:rPr lang="de-DE" dirty="0" err="1"/>
              <a:t>server</a:t>
            </a:r>
            <a:endParaRPr lang="de-DE" dirty="0"/>
          </a:p>
          <a:p>
            <a:endParaRPr lang="de-DE" dirty="0"/>
          </a:p>
          <a:p>
            <a:endParaRPr lang="de-DE" dirty="0"/>
          </a:p>
          <a:p>
            <a:endParaRPr lang="de-DE" dirty="0"/>
          </a:p>
          <a:p>
            <a:r>
              <a:rPr lang="de-DE" dirty="0">
                <a:highlight>
                  <a:srgbClr val="FFFF00"/>
                </a:highlight>
                <a:hlinkClick r:id="rId8" action="ppaction://hlinkfile"/>
              </a:rPr>
              <a:t>file:///C:/git/iotdevelopment/software/software.c/doc/aio_configurator_request.html</a:t>
            </a:r>
            <a:endParaRPr lang="de-DE" dirty="0">
              <a:highlight>
                <a:srgbClr val="FFFF00"/>
              </a:highlight>
            </a:endParaRPr>
          </a:p>
          <a:p>
            <a:r>
              <a:rPr lang="de-DE" dirty="0">
                <a:highlight>
                  <a:srgbClr val="FFFF00"/>
                </a:highlight>
                <a:hlinkClick r:id="rId9"/>
              </a:rPr>
              <a:t>https://git-ce.rwth-aachen.de/ebc/projects/ebc0449_bmwi_nextgenbat_ga/iot-development/iot-development.software/iot-development.software.c/-/blob/master/doc/aio_configurator_request.html</a:t>
            </a:r>
            <a:r>
              <a:rPr lang="de-DE" dirty="0">
                <a:highlight>
                  <a:srgbClr val="FFFF00"/>
                </a:highlight>
              </a:rPr>
              <a:t> </a:t>
            </a:r>
          </a:p>
        </p:txBody>
      </p:sp>
    </p:spTree>
    <p:extLst>
      <p:ext uri="{BB962C8B-B14F-4D97-AF65-F5344CB8AC3E}">
        <p14:creationId xmlns:p14="http://schemas.microsoft.com/office/powerpoint/2010/main" val="2637886882"/>
      </p:ext>
    </p:extLst>
  </p:cSld>
  <p:clrMapOvr>
    <a:masterClrMapping/>
  </p:clrMapOvr>
  <mc:AlternateContent xmlns:mc="http://schemas.openxmlformats.org/markup-compatibility/2006" xmlns:p14="http://schemas.microsoft.com/office/powerpoint/2010/main">
    <mc:Choice Requires="p14">
      <p:transition spd="slow" p14:dur="2000" advTm="53616"/>
    </mc:Choice>
    <mc:Fallback xmlns="">
      <p:transition spd="slow" advTm="53616"/>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23|24.2|13.1"/>
</p:tagLst>
</file>

<file path=ppt/tags/tag2.xml><?xml version="1.0" encoding="utf-8"?>
<p:tagLst xmlns:a="http://schemas.openxmlformats.org/drawingml/2006/main" xmlns:r="http://schemas.openxmlformats.org/officeDocument/2006/relationships" xmlns:p="http://schemas.openxmlformats.org/presentationml/2006/main">
  <p:tag name="TIMING" val="|23.3"/>
</p:tagLst>
</file>

<file path=ppt/theme/theme1.xml><?xml version="1.0" encoding="utf-8"?>
<a:theme xmlns:a="http://schemas.openxmlformats.org/drawingml/2006/main" name="Folienmaster EBC | E.ON ERC - Inhaltsfolien">
  <a:themeElements>
    <a:clrScheme name="Benutzerdefiniert 1">
      <a:dk1>
        <a:sysClr val="windowText" lastClr="000000"/>
      </a:dk1>
      <a:lt1>
        <a:sysClr val="window" lastClr="FFFFFF"/>
      </a:lt1>
      <a:dk2>
        <a:srgbClr val="DD402D"/>
      </a:dk2>
      <a:lt2>
        <a:srgbClr val="9D9EA0"/>
      </a:lt2>
      <a:accent1>
        <a:srgbClr val="DD402D"/>
      </a:accent1>
      <a:accent2>
        <a:srgbClr val="9D9EA0"/>
      </a:accent2>
      <a:accent3>
        <a:srgbClr val="2667FF"/>
      </a:accent3>
      <a:accent4>
        <a:srgbClr val="101935"/>
      </a:accent4>
      <a:accent5>
        <a:srgbClr val="342E37"/>
      </a:accent5>
      <a:accent6>
        <a:srgbClr val="A2D729"/>
      </a:accent6>
      <a:hlink>
        <a:srgbClr val="000000"/>
      </a:hlink>
      <a:folHlink>
        <a:srgbClr val="9D9EA0"/>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none" lIns="0" tIns="0" rIns="0" bIns="0" rtlCol="0">
        <a:spAutoFit/>
      </a:bodyPr>
      <a:lstStyle>
        <a:defPPr>
          <a:defRPr sz="1400" dirty="0" smtClean="0"/>
        </a:defPPr>
      </a:lstStyle>
    </a:txDef>
  </a:objectDefaults>
  <a:extraClrSchemeLst/>
  <a:extLst>
    <a:ext uri="{05A4C25C-085E-4340-85A3-A5531E510DB2}">
      <thm15:themeFamily xmlns:thm15="http://schemas.microsoft.com/office/thememl/2012/main" name="2016-05-20-EBC-Folienmaster-de.pptx" id="{83DC5908-4F1F-4064-9510-B14BABCD5042}" vid="{FAE60A6D-9762-4AB7-A218-C8488225A85B}"/>
    </a:ext>
  </a:extLst>
</a:theme>
</file>

<file path=ppt/theme/theme2.xml><?xml version="1.0" encoding="utf-8"?>
<a:theme xmlns:a="http://schemas.openxmlformats.org/drawingml/2006/main" name="Folienmaster EBC | E.ON ERC - Titel-/Abschlussfolien">
  <a:themeElements>
    <a:clrScheme name="RWTH E.ON">
      <a:dk1>
        <a:sysClr val="windowText" lastClr="000000"/>
      </a:dk1>
      <a:lt1>
        <a:sysClr val="window" lastClr="FFFFFF"/>
      </a:lt1>
      <a:dk2>
        <a:srgbClr val="DD402D"/>
      </a:dk2>
      <a:lt2>
        <a:srgbClr val="9D9EA0"/>
      </a:lt2>
      <a:accent1>
        <a:srgbClr val="DD402D"/>
      </a:accent1>
      <a:accent2>
        <a:srgbClr val="9D9EA0"/>
      </a:accent2>
      <a:accent3>
        <a:srgbClr val="000000"/>
      </a:accent3>
      <a:accent4>
        <a:srgbClr val="FFFFFF"/>
      </a:accent4>
      <a:accent5>
        <a:srgbClr val="DD402D"/>
      </a:accent5>
      <a:accent6>
        <a:srgbClr val="9D9EA0"/>
      </a:accent6>
      <a:hlink>
        <a:srgbClr val="000000"/>
      </a:hlink>
      <a:folHlink>
        <a:srgbClr val="9D9EA0"/>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none" lIns="0" tIns="0" rIns="0" bIns="0" rtlCol="0">
        <a:spAutoFit/>
      </a:bodyPr>
      <a:lstStyle>
        <a:defPPr>
          <a:defRPr sz="1400" dirty="0" smtClean="0"/>
        </a:defPPr>
      </a:lstStyle>
    </a:txDef>
  </a:objectDefaults>
  <a:extraClrSchemeLst/>
  <a:extLst>
    <a:ext uri="{05A4C25C-085E-4340-85A3-A5531E510DB2}">
      <thm15:themeFamily xmlns:thm15="http://schemas.microsoft.com/office/thememl/2012/main" name="2016-05-20-EBC-Folienmaster-de.pptx" id="{83DC5908-4F1F-4064-9510-B14BABCD5042}" vid="{3CD2EE11-26E6-42C5-AB70-93302684BFCC}"/>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kument" ma:contentTypeID="0x010100168E1C755A46284DA7127612C6F55077" ma:contentTypeVersion="5" ma:contentTypeDescription="Ein neues Dokument erstellen." ma:contentTypeScope="" ma:versionID="32533a9914bd081c5807e7c411f022ef">
  <xsd:schema xmlns:xsd="http://www.w3.org/2001/XMLSchema" xmlns:xs="http://www.w3.org/2001/XMLSchema" xmlns:p="http://schemas.microsoft.com/office/2006/metadata/properties" xmlns:ns2="8802cac7-68b7-4e34-a2fd-2a1a11c11abb" targetNamespace="http://schemas.microsoft.com/office/2006/metadata/properties" ma:root="true" ma:fieldsID="aae219af076d3247217e8f7737ffd501" ns2:_="">
    <xsd:import namespace="8802cac7-68b7-4e34-a2fd-2a1a11c11abb"/>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802cac7-68b7-4e34-a2fd-2a1a11c11ab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B1778C6F-1CFE-4901-B0A3-FAAA9056FD52}">
  <ds:schemaRefs>
    <ds:schemaRef ds:uri="http://schemas.microsoft.com/sharepoint/v3/contenttype/forms"/>
  </ds:schemaRefs>
</ds:datastoreItem>
</file>

<file path=customXml/itemProps2.xml><?xml version="1.0" encoding="utf-8"?>
<ds:datastoreItem xmlns:ds="http://schemas.openxmlformats.org/officeDocument/2006/customXml" ds:itemID="{50124E37-B4A5-4E85-8620-2C7FF5DE073C}">
  <ds:schemaRefs>
    <ds:schemaRef ds:uri="8802cac7-68b7-4e34-a2fd-2a1a11c11abb"/>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D5BD67E1-DBD1-42BB-A7B9-D12630438A9C}">
  <ds:schemaRefs>
    <ds:schemaRef ds:uri="http://purl.org/dc/dcmitype/"/>
    <ds:schemaRef ds:uri="http://schemas.microsoft.com/office/2006/documentManagement/types"/>
    <ds:schemaRef ds:uri="8802cac7-68b7-4e34-a2fd-2a1a11c11abb"/>
    <ds:schemaRef ds:uri="http://www.w3.org/XML/1998/namespace"/>
    <ds:schemaRef ds:uri="http://purl.org/dc/elements/1.1/"/>
    <ds:schemaRef ds:uri="http://purl.org/dc/terms/"/>
    <ds:schemaRef ds:uri="http://schemas.microsoft.com/office/infopath/2007/PartnerControls"/>
    <ds:schemaRef ds:uri="http://schemas.openxmlformats.org/package/2006/metadata/core-properties"/>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otalTime>0</TotalTime>
  <Words>2865</Words>
  <Application>Microsoft Office PowerPoint</Application>
  <PresentationFormat>Breitbild</PresentationFormat>
  <Paragraphs>308</Paragraphs>
  <Slides>37</Slides>
  <Notes>8</Notes>
  <HiddenSlides>0</HiddenSlides>
  <MMClips>0</MMClips>
  <ScaleCrop>false</ScaleCrop>
  <HeadingPairs>
    <vt:vector size="6" baseType="variant">
      <vt:variant>
        <vt:lpstr>Verwendete Schriftarten</vt:lpstr>
      </vt:variant>
      <vt:variant>
        <vt:i4>8</vt:i4>
      </vt:variant>
      <vt:variant>
        <vt:lpstr>Design</vt:lpstr>
      </vt:variant>
      <vt:variant>
        <vt:i4>2</vt:i4>
      </vt:variant>
      <vt:variant>
        <vt:lpstr>Folientitel</vt:lpstr>
      </vt:variant>
      <vt:variant>
        <vt:i4>37</vt:i4>
      </vt:variant>
    </vt:vector>
  </HeadingPairs>
  <TitlesOfParts>
    <vt:vector size="47" baseType="lpstr">
      <vt:lpstr>Arial</vt:lpstr>
      <vt:lpstr>Calibri</vt:lpstr>
      <vt:lpstr>Calibri Light</vt:lpstr>
      <vt:lpstr>STIXGeneral-Regular</vt:lpstr>
      <vt:lpstr>STIXMath-Italic</vt:lpstr>
      <vt:lpstr>STIXMath-Regular</vt:lpstr>
      <vt:lpstr>Symbol</vt:lpstr>
      <vt:lpstr>Wingdings</vt:lpstr>
      <vt:lpstr>Folienmaster EBC | E.ON ERC - Inhaltsfolien</vt:lpstr>
      <vt:lpstr>Folienmaster EBC | E.ON ERC - Titel-/Abschlussfolien</vt:lpstr>
      <vt:lpstr>Gateway overview and operation</vt:lpstr>
      <vt:lpstr>Content</vt:lpstr>
      <vt:lpstr>General information</vt:lpstr>
      <vt:lpstr>Microcontroller </vt:lpstr>
      <vt:lpstr>Gateway overview</vt:lpstr>
      <vt:lpstr>Analog Gateway </vt:lpstr>
      <vt:lpstr>Digital Gateway </vt:lpstr>
      <vt:lpstr>Temperature Gateway </vt:lpstr>
      <vt:lpstr>Configuration interface</vt:lpstr>
      <vt:lpstr>Example application</vt:lpstr>
      <vt:lpstr>Further available information and repositories</vt:lpstr>
      <vt:lpstr>Operators instructions I - Configuration</vt:lpstr>
      <vt:lpstr>Accessing the web server interface</vt:lpstr>
      <vt:lpstr>WiFi configuration </vt:lpstr>
      <vt:lpstr>MQTT configuration </vt:lpstr>
      <vt:lpstr>Switching between SotA and IoT mode </vt:lpstr>
      <vt:lpstr>Switching between SotA and IoT mode: Special considerations</vt:lpstr>
      <vt:lpstr>Hardware configuration: Analog Gateway - Switching voltage and current signal mode</vt:lpstr>
      <vt:lpstr>Hardware configuration: Temperature GW I - Connecting the RTD element</vt:lpstr>
      <vt:lpstr>Hardware configuration: Temperature GW II - Adjusting the RTD type/reference resistor </vt:lpstr>
      <vt:lpstr>Hardware configuration: Temperature GW III - 24 VDC power supply</vt:lpstr>
      <vt:lpstr>Software configuration: Digital GW I - Configuration of Modbus coils and registers</vt:lpstr>
      <vt:lpstr>Software configuration: Digital GW II - Configuration of Modbus coils and registers</vt:lpstr>
      <vt:lpstr>Software configuration: Digital GW III - Configuration of Modbus coils and registers - Example</vt:lpstr>
      <vt:lpstr>Functionalities implemented to the CFG button</vt:lpstr>
      <vt:lpstr>Operators instructions II - Inital setup / Flashing the firmware</vt:lpstr>
      <vt:lpstr>Operators instructions II - Initial setup / Flashing the firmware - Menuconfig</vt:lpstr>
      <vt:lpstr>Operators instructions II - Initial setup / Flashing the firmware - Menuconfig</vt:lpstr>
      <vt:lpstr>Operators instructions II - Initial setup / Flashing the firmware - Build / Connecting the programmer</vt:lpstr>
      <vt:lpstr>Operators instructions II - Initial setup / Flashing the firmware - Flash, Monitor </vt:lpstr>
      <vt:lpstr>Developers instructions - Development / Adjusting the firmware</vt:lpstr>
      <vt:lpstr>Developers instructions - Development / Adjusting the firmware</vt:lpstr>
      <vt:lpstr>VSCode</vt:lpstr>
      <vt:lpstr>Measurement Accuracy I</vt:lpstr>
      <vt:lpstr>Measurement Accuracy II</vt:lpstr>
      <vt:lpstr>Power consumption </vt:lpstr>
      <vt:lpstr>PowerPoint-Präsentation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Entwicklung einer Cloud basierten Gebäudeautomatisation und Vergleich dieser zum aktuellen Stand der Technik</dc:title>
  <dc:creator>Kai</dc:creator>
  <cp:lastModifiedBy>Markus Schraven</cp:lastModifiedBy>
  <cp:revision>69</cp:revision>
  <dcterms:created xsi:type="dcterms:W3CDTF">2020-10-26T18:49:27Z</dcterms:created>
  <dcterms:modified xsi:type="dcterms:W3CDTF">2022-08-10T07:16:25Z</dcterms:modified>
</cp:coreProperties>
</file>